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</p:sldIdLst>
  <p:sldSz cx="14630400" cy="8229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6.jpg"/><Relationship Id="rId4" Type="http://schemas.openxmlformats.org/officeDocument/2006/relationships/image" Target="../media/image5.jpg"/><Relationship Id="rId5" Type="http://schemas.openxmlformats.org/officeDocument/2006/relationships/image" Target="../media/image16.jpg"/><Relationship Id="rId6" Type="http://schemas.openxmlformats.org/officeDocument/2006/relationships/image" Target="../media/image9.jpg"/><Relationship Id="rId7" Type="http://schemas.openxmlformats.org/officeDocument/2006/relationships/image" Target="../media/image8.jpg"/><Relationship Id="rId8" Type="http://schemas.openxmlformats.org/officeDocument/2006/relationships/image" Target="../media/image12.jpg"/><Relationship Id="rId9" Type="http://schemas.openxmlformats.org/officeDocument/2006/relationships/image" Target="../media/image10.jpg"/><Relationship Id="rId10" Type="http://schemas.openxmlformats.org/officeDocument/2006/relationships/image" Target="../media/image7.jpg"/><Relationship Id="rId11" Type="http://schemas.openxmlformats.org/officeDocument/2006/relationships/image" Target="../media/image13.jpg"/><Relationship Id="rId12" Type="http://schemas.openxmlformats.org/officeDocument/2006/relationships/image" Target="../media/image40.jpg"/><Relationship Id="rId13" Type="http://schemas.openxmlformats.org/officeDocument/2006/relationships/image" Target="../media/image30.jpg"/><Relationship Id="rId14" Type="http://schemas.openxmlformats.org/officeDocument/2006/relationships/image" Target="../media/image46.jpg"/><Relationship Id="rId15" Type="http://schemas.openxmlformats.org/officeDocument/2006/relationships/image" Target="../media/image14.jpg"/><Relationship Id="rId16" Type="http://schemas.openxmlformats.org/officeDocument/2006/relationships/image" Target="../media/image47.jpg"/><Relationship Id="rId17" Type="http://schemas.openxmlformats.org/officeDocument/2006/relationships/image" Target="../media/image18.jpg"/><Relationship Id="rId18" Type="http://schemas.openxmlformats.org/officeDocument/2006/relationships/image" Target="../media/image48.jpg"/><Relationship Id="rId19" Type="http://schemas.openxmlformats.org/officeDocument/2006/relationships/image" Target="../media/image49.jpg"/><Relationship Id="rId20" Type="http://schemas.openxmlformats.org/officeDocument/2006/relationships/image" Target="../media/image24.jpg"/><Relationship Id="rId21" Type="http://schemas.openxmlformats.org/officeDocument/2006/relationships/image" Target="../media/image15.jpg"/><Relationship Id="rId22" Type="http://schemas.openxmlformats.org/officeDocument/2006/relationships/image" Target="../media/image27.jpg"/><Relationship Id="rId23" Type="http://schemas.openxmlformats.org/officeDocument/2006/relationships/image" Target="../media/image50.jpg"/><Relationship Id="rId24" Type="http://schemas.openxmlformats.org/officeDocument/2006/relationships/image" Target="../media/image23.jpg"/><Relationship Id="rId25" Type="http://schemas.openxmlformats.org/officeDocument/2006/relationships/image" Target="../media/image21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45.jpg"/><Relationship Id="rId4" Type="http://schemas.openxmlformats.org/officeDocument/2006/relationships/image" Target="../media/image51.jpg"/><Relationship Id="rId5" Type="http://schemas.openxmlformats.org/officeDocument/2006/relationships/image" Target="../media/image19.jpg"/><Relationship Id="rId6" Type="http://schemas.openxmlformats.org/officeDocument/2006/relationships/image" Target="../media/image26.jpg"/><Relationship Id="rId7" Type="http://schemas.openxmlformats.org/officeDocument/2006/relationships/image" Target="../media/image52.jpg"/><Relationship Id="rId8" Type="http://schemas.openxmlformats.org/officeDocument/2006/relationships/image" Target="../media/image53.jpg"/><Relationship Id="rId9" Type="http://schemas.openxmlformats.org/officeDocument/2006/relationships/image" Target="../media/image54.jpg"/><Relationship Id="rId10" Type="http://schemas.openxmlformats.org/officeDocument/2006/relationships/image" Target="../media/image55.jpg"/><Relationship Id="rId11" Type="http://schemas.openxmlformats.org/officeDocument/2006/relationships/image" Target="../media/image56.jpg"/><Relationship Id="rId12" Type="http://schemas.openxmlformats.org/officeDocument/2006/relationships/image" Target="../media/image57.jpg"/><Relationship Id="rId13" Type="http://schemas.openxmlformats.org/officeDocument/2006/relationships/image" Target="../media/image58.jpg"/><Relationship Id="rId14" Type="http://schemas.openxmlformats.org/officeDocument/2006/relationships/image" Target="../media/image27.jpg"/><Relationship Id="rId15" Type="http://schemas.openxmlformats.org/officeDocument/2006/relationships/image" Target="../media/image22.jpg"/><Relationship Id="rId16" Type="http://schemas.openxmlformats.org/officeDocument/2006/relationships/image" Target="../media/image11.jpg"/><Relationship Id="rId17" Type="http://schemas.openxmlformats.org/officeDocument/2006/relationships/image" Target="../media/image59.jpg"/><Relationship Id="rId18" Type="http://schemas.openxmlformats.org/officeDocument/2006/relationships/image" Target="../media/image60.jpg"/><Relationship Id="rId19" Type="http://schemas.openxmlformats.org/officeDocument/2006/relationships/image" Target="../media/image50.jpg"/><Relationship Id="rId20" Type="http://schemas.openxmlformats.org/officeDocument/2006/relationships/image" Target="../media/image31.jpg"/><Relationship Id="rId21" Type="http://schemas.openxmlformats.org/officeDocument/2006/relationships/image" Target="../media/image61.jpg"/><Relationship Id="rId22" Type="http://schemas.openxmlformats.org/officeDocument/2006/relationships/image" Target="../media/image62.jpg"/><Relationship Id="rId23" Type="http://schemas.openxmlformats.org/officeDocument/2006/relationships/image" Target="../media/image63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64.jpg"/><Relationship Id="rId4" Type="http://schemas.openxmlformats.org/officeDocument/2006/relationships/image" Target="../media/image65.jpg"/><Relationship Id="rId5" Type="http://schemas.openxmlformats.org/officeDocument/2006/relationships/image" Target="../media/image66.jpg"/><Relationship Id="rId6" Type="http://schemas.openxmlformats.org/officeDocument/2006/relationships/image" Target="../media/image67.jpg"/><Relationship Id="rId7" Type="http://schemas.openxmlformats.org/officeDocument/2006/relationships/image" Target="../media/image68.jpg"/><Relationship Id="rId8" Type="http://schemas.openxmlformats.org/officeDocument/2006/relationships/image" Target="../media/image69.jpg"/><Relationship Id="rId9" Type="http://schemas.openxmlformats.org/officeDocument/2006/relationships/image" Target="../media/image70.jpg"/><Relationship Id="rId10" Type="http://schemas.openxmlformats.org/officeDocument/2006/relationships/image" Target="../media/image71.jpg"/><Relationship Id="rId11" Type="http://schemas.openxmlformats.org/officeDocument/2006/relationships/image" Target="../media/image72.jpg"/><Relationship Id="rId12" Type="http://schemas.openxmlformats.org/officeDocument/2006/relationships/image" Target="../media/image73.jpg"/><Relationship Id="rId13" Type="http://schemas.openxmlformats.org/officeDocument/2006/relationships/image" Target="../media/image74.jpg"/><Relationship Id="rId14" Type="http://schemas.openxmlformats.org/officeDocument/2006/relationships/image" Target="../media/image75.jpg"/><Relationship Id="rId15" Type="http://schemas.openxmlformats.org/officeDocument/2006/relationships/image" Target="../media/image76.jpg"/><Relationship Id="rId16" Type="http://schemas.openxmlformats.org/officeDocument/2006/relationships/image" Target="../media/image77.jpg"/><Relationship Id="rId17" Type="http://schemas.openxmlformats.org/officeDocument/2006/relationships/image" Target="../media/image78.jpg"/><Relationship Id="rId18" Type="http://schemas.openxmlformats.org/officeDocument/2006/relationships/image" Target="../media/image79.jpg"/><Relationship Id="rId19" Type="http://schemas.openxmlformats.org/officeDocument/2006/relationships/image" Target="../media/image80.jpg"/><Relationship Id="rId20" Type="http://schemas.openxmlformats.org/officeDocument/2006/relationships/image" Target="../media/image81.jpg"/><Relationship Id="rId21" Type="http://schemas.openxmlformats.org/officeDocument/2006/relationships/image" Target="../media/image82.jpg"/><Relationship Id="rId22" Type="http://schemas.openxmlformats.org/officeDocument/2006/relationships/image" Target="../media/image83.jpg"/><Relationship Id="rId23" Type="http://schemas.openxmlformats.org/officeDocument/2006/relationships/image" Target="../media/image84.jpg"/><Relationship Id="rId24" Type="http://schemas.openxmlformats.org/officeDocument/2006/relationships/image" Target="../media/image85.jpg"/><Relationship Id="rId25" Type="http://schemas.openxmlformats.org/officeDocument/2006/relationships/image" Target="../media/image86.jpg"/><Relationship Id="rId26" Type="http://schemas.openxmlformats.org/officeDocument/2006/relationships/image" Target="../media/image87.jpg"/><Relationship Id="rId27" Type="http://schemas.openxmlformats.org/officeDocument/2006/relationships/image" Target="../media/image88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89.jpg"/><Relationship Id="rId4" Type="http://schemas.openxmlformats.org/officeDocument/2006/relationships/image" Target="../media/image90.jpg"/><Relationship Id="rId5" Type="http://schemas.openxmlformats.org/officeDocument/2006/relationships/image" Target="../media/image91.jpg"/><Relationship Id="rId6" Type="http://schemas.openxmlformats.org/officeDocument/2006/relationships/image" Target="../media/image67.jpg"/><Relationship Id="rId7" Type="http://schemas.openxmlformats.org/officeDocument/2006/relationships/image" Target="../media/image92.jpg"/><Relationship Id="rId8" Type="http://schemas.openxmlformats.org/officeDocument/2006/relationships/image" Target="../media/image93.jpg"/><Relationship Id="rId9" Type="http://schemas.openxmlformats.org/officeDocument/2006/relationships/image" Target="../media/image94.jpg"/><Relationship Id="rId10" Type="http://schemas.openxmlformats.org/officeDocument/2006/relationships/image" Target="../media/image95.jpg"/><Relationship Id="rId11" Type="http://schemas.openxmlformats.org/officeDocument/2006/relationships/image" Target="../media/image96.jpg"/><Relationship Id="rId12" Type="http://schemas.openxmlformats.org/officeDocument/2006/relationships/image" Target="../media/image79.jpg"/><Relationship Id="rId13" Type="http://schemas.openxmlformats.org/officeDocument/2006/relationships/image" Target="../media/image97.jpg"/><Relationship Id="rId14" Type="http://schemas.openxmlformats.org/officeDocument/2006/relationships/image" Target="../media/image98.jpg"/><Relationship Id="rId15" Type="http://schemas.openxmlformats.org/officeDocument/2006/relationships/image" Target="../media/image99.jpg"/><Relationship Id="rId16" Type="http://schemas.openxmlformats.org/officeDocument/2006/relationships/image" Target="../media/image100.jpg"/><Relationship Id="rId17" Type="http://schemas.openxmlformats.org/officeDocument/2006/relationships/image" Target="../media/image101.jpg"/><Relationship Id="rId18" Type="http://schemas.openxmlformats.org/officeDocument/2006/relationships/image" Target="../media/image80.jpg"/><Relationship Id="rId19" Type="http://schemas.openxmlformats.org/officeDocument/2006/relationships/image" Target="../media/image102.jpg"/><Relationship Id="rId20" Type="http://schemas.openxmlformats.org/officeDocument/2006/relationships/image" Target="../media/image103.jpg"/><Relationship Id="rId21" Type="http://schemas.openxmlformats.org/officeDocument/2006/relationships/image" Target="../media/image104.jpg"/><Relationship Id="rId22" Type="http://schemas.openxmlformats.org/officeDocument/2006/relationships/image" Target="../media/image105.jpg"/><Relationship Id="rId23" Type="http://schemas.openxmlformats.org/officeDocument/2006/relationships/image" Target="../media/image106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107.jpg"/><Relationship Id="rId4" Type="http://schemas.openxmlformats.org/officeDocument/2006/relationships/image" Target="../media/image108.jpg"/><Relationship Id="rId5" Type="http://schemas.openxmlformats.org/officeDocument/2006/relationships/image" Target="../media/image109.jpg"/><Relationship Id="rId6" Type="http://schemas.openxmlformats.org/officeDocument/2006/relationships/image" Target="../media/image110.jpg"/><Relationship Id="rId7" Type="http://schemas.openxmlformats.org/officeDocument/2006/relationships/image" Target="../media/image111.jpg"/><Relationship Id="rId8" Type="http://schemas.openxmlformats.org/officeDocument/2006/relationships/image" Target="../media/image112.jpg"/><Relationship Id="rId9" Type="http://schemas.openxmlformats.org/officeDocument/2006/relationships/image" Target="../media/image113.jpg"/><Relationship Id="rId10" Type="http://schemas.openxmlformats.org/officeDocument/2006/relationships/image" Target="../media/image114.jpg"/><Relationship Id="rId11" Type="http://schemas.openxmlformats.org/officeDocument/2006/relationships/image" Target="../media/image115.jpg"/><Relationship Id="rId12" Type="http://schemas.openxmlformats.org/officeDocument/2006/relationships/image" Target="../media/image116.jpg"/><Relationship Id="rId13" Type="http://schemas.openxmlformats.org/officeDocument/2006/relationships/image" Target="../media/image117.jpg"/><Relationship Id="rId14" Type="http://schemas.openxmlformats.org/officeDocument/2006/relationships/image" Target="../media/image118.jpg"/><Relationship Id="rId15" Type="http://schemas.openxmlformats.org/officeDocument/2006/relationships/image" Target="../media/image119.jpg"/><Relationship Id="rId16" Type="http://schemas.openxmlformats.org/officeDocument/2006/relationships/image" Target="../media/image120.jpg"/><Relationship Id="rId17" Type="http://schemas.openxmlformats.org/officeDocument/2006/relationships/image" Target="../media/image121.jpg"/><Relationship Id="rId18" Type="http://schemas.openxmlformats.org/officeDocument/2006/relationships/image" Target="../media/image122.jpg"/><Relationship Id="rId19" Type="http://schemas.openxmlformats.org/officeDocument/2006/relationships/image" Target="../media/image123.jpg"/><Relationship Id="rId20" Type="http://schemas.openxmlformats.org/officeDocument/2006/relationships/image" Target="../media/image124.jpg"/><Relationship Id="rId21" Type="http://schemas.openxmlformats.org/officeDocument/2006/relationships/image" Target="../media/image125.jpg"/><Relationship Id="rId22" Type="http://schemas.openxmlformats.org/officeDocument/2006/relationships/image" Target="../media/image126.jpg"/><Relationship Id="rId23" Type="http://schemas.openxmlformats.org/officeDocument/2006/relationships/image" Target="../media/image127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128.jpg"/><Relationship Id="rId4" Type="http://schemas.openxmlformats.org/officeDocument/2006/relationships/image" Target="../media/image119.jpg"/><Relationship Id="rId5" Type="http://schemas.openxmlformats.org/officeDocument/2006/relationships/image" Target="../media/image129.jpg"/><Relationship Id="rId6" Type="http://schemas.openxmlformats.org/officeDocument/2006/relationships/image" Target="../media/image130.jpg"/><Relationship Id="rId7" Type="http://schemas.openxmlformats.org/officeDocument/2006/relationships/image" Target="../media/image131.jpg"/><Relationship Id="rId8" Type="http://schemas.openxmlformats.org/officeDocument/2006/relationships/image" Target="../media/image132.jpg"/><Relationship Id="rId9" Type="http://schemas.openxmlformats.org/officeDocument/2006/relationships/image" Target="../media/image133.jpg"/><Relationship Id="rId10" Type="http://schemas.openxmlformats.org/officeDocument/2006/relationships/image" Target="../media/image134.jpg"/><Relationship Id="rId11" Type="http://schemas.openxmlformats.org/officeDocument/2006/relationships/image" Target="../media/image135.jpg"/><Relationship Id="rId12" Type="http://schemas.openxmlformats.org/officeDocument/2006/relationships/image" Target="../media/image136.jpg"/><Relationship Id="rId13" Type="http://schemas.openxmlformats.org/officeDocument/2006/relationships/image" Target="../media/image137.jpg"/><Relationship Id="rId14" Type="http://schemas.openxmlformats.org/officeDocument/2006/relationships/image" Target="../media/image138.jpg"/><Relationship Id="rId15" Type="http://schemas.openxmlformats.org/officeDocument/2006/relationships/image" Target="../media/image139.jpg"/><Relationship Id="rId16" Type="http://schemas.openxmlformats.org/officeDocument/2006/relationships/image" Target="../media/image140.jpg"/><Relationship Id="rId17" Type="http://schemas.openxmlformats.org/officeDocument/2006/relationships/image" Target="../media/image141.jpg"/><Relationship Id="rId18" Type="http://schemas.openxmlformats.org/officeDocument/2006/relationships/image" Target="../media/image107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2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2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2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7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7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7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7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0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0.png"/><Relationship Id="rId3" Type="http://schemas.openxmlformats.org/officeDocument/2006/relationships/image" Target="../media/image162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0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163.jpg"/><Relationship Id="rId4" Type="http://schemas.openxmlformats.org/officeDocument/2006/relationships/image" Target="../media/image164.jpg"/><Relationship Id="rId5" Type="http://schemas.openxmlformats.org/officeDocument/2006/relationships/image" Target="../media/image165.jpg"/><Relationship Id="rId6" Type="http://schemas.openxmlformats.org/officeDocument/2006/relationships/image" Target="../media/image166.jpg"/><Relationship Id="rId7" Type="http://schemas.openxmlformats.org/officeDocument/2006/relationships/image" Target="../media/image167.jpg"/><Relationship Id="rId8" Type="http://schemas.openxmlformats.org/officeDocument/2006/relationships/image" Target="../media/image168.jpg"/><Relationship Id="rId9" Type="http://schemas.openxmlformats.org/officeDocument/2006/relationships/image" Target="../media/image169.jpg"/><Relationship Id="rId10" Type="http://schemas.openxmlformats.org/officeDocument/2006/relationships/image" Target="../media/image170.jpg"/><Relationship Id="rId11" Type="http://schemas.openxmlformats.org/officeDocument/2006/relationships/image" Target="../media/image171.jpg"/><Relationship Id="rId12" Type="http://schemas.openxmlformats.org/officeDocument/2006/relationships/image" Target="../media/image172.jpg"/><Relationship Id="rId13" Type="http://schemas.openxmlformats.org/officeDocument/2006/relationships/image" Target="../media/image173.jpg"/><Relationship Id="rId14" Type="http://schemas.openxmlformats.org/officeDocument/2006/relationships/image" Target="../media/image174.jpg"/><Relationship Id="rId15" Type="http://schemas.openxmlformats.org/officeDocument/2006/relationships/image" Target="../media/image175.jpg"/><Relationship Id="rId16" Type="http://schemas.openxmlformats.org/officeDocument/2006/relationships/image" Target="../media/image176.jpg"/><Relationship Id="rId17" Type="http://schemas.openxmlformats.org/officeDocument/2006/relationships/image" Target="../media/image177.jpg"/><Relationship Id="rId18" Type="http://schemas.openxmlformats.org/officeDocument/2006/relationships/image" Target="../media/image178.jpg"/><Relationship Id="rId19" Type="http://schemas.openxmlformats.org/officeDocument/2006/relationships/image" Target="../media/image179.jpg"/><Relationship Id="rId20" Type="http://schemas.openxmlformats.org/officeDocument/2006/relationships/image" Target="../media/image180.jpg"/><Relationship Id="rId21" Type="http://schemas.openxmlformats.org/officeDocument/2006/relationships/image" Target="../media/image181.jpg"/><Relationship Id="rId22" Type="http://schemas.openxmlformats.org/officeDocument/2006/relationships/image" Target="../media/image182.jpg"/><Relationship Id="rId23" Type="http://schemas.openxmlformats.org/officeDocument/2006/relationships/image" Target="../media/image183.jpg"/><Relationship Id="rId24" Type="http://schemas.openxmlformats.org/officeDocument/2006/relationships/image" Target="../media/image184.jpg"/><Relationship Id="rId25" Type="http://schemas.openxmlformats.org/officeDocument/2006/relationships/image" Target="../media/image185.jpg"/><Relationship Id="rId26" Type="http://schemas.openxmlformats.org/officeDocument/2006/relationships/image" Target="../media/image186.jpg"/><Relationship Id="rId27" Type="http://schemas.openxmlformats.org/officeDocument/2006/relationships/image" Target="../media/image187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188.jpg"/><Relationship Id="rId4" Type="http://schemas.openxmlformats.org/officeDocument/2006/relationships/image" Target="../media/image189.jpg"/><Relationship Id="rId5" Type="http://schemas.openxmlformats.org/officeDocument/2006/relationships/image" Target="../media/image190.jpg"/><Relationship Id="rId6" Type="http://schemas.openxmlformats.org/officeDocument/2006/relationships/image" Target="../media/image191.jpg"/><Relationship Id="rId7" Type="http://schemas.openxmlformats.org/officeDocument/2006/relationships/image" Target="../media/image192.jpg"/><Relationship Id="rId8" Type="http://schemas.openxmlformats.org/officeDocument/2006/relationships/image" Target="../media/image193.jpg"/><Relationship Id="rId9" Type="http://schemas.openxmlformats.org/officeDocument/2006/relationships/image" Target="../media/image194.jpg"/><Relationship Id="rId10" Type="http://schemas.openxmlformats.org/officeDocument/2006/relationships/image" Target="../media/image195.jpg"/><Relationship Id="rId11" Type="http://schemas.openxmlformats.org/officeDocument/2006/relationships/image" Target="../media/image196.jpg"/><Relationship Id="rId12" Type="http://schemas.openxmlformats.org/officeDocument/2006/relationships/image" Target="../media/image197.jpg"/><Relationship Id="rId13" Type="http://schemas.openxmlformats.org/officeDocument/2006/relationships/image" Target="../media/image198.jpg"/><Relationship Id="rId14" Type="http://schemas.openxmlformats.org/officeDocument/2006/relationships/image" Target="../media/image199.jpg"/><Relationship Id="rId15" Type="http://schemas.openxmlformats.org/officeDocument/2006/relationships/image" Target="../media/image200.jpg"/><Relationship Id="rId16" Type="http://schemas.openxmlformats.org/officeDocument/2006/relationships/image" Target="../media/image201.jpg"/><Relationship Id="rId17" Type="http://schemas.openxmlformats.org/officeDocument/2006/relationships/image" Target="../media/image202.jpg"/><Relationship Id="rId18" Type="http://schemas.openxmlformats.org/officeDocument/2006/relationships/image" Target="../media/image203.jpg"/><Relationship Id="rId19" Type="http://schemas.openxmlformats.org/officeDocument/2006/relationships/image" Target="../media/image204.jpg"/><Relationship Id="rId20" Type="http://schemas.openxmlformats.org/officeDocument/2006/relationships/image" Target="../media/image205.jpg"/><Relationship Id="rId21" Type="http://schemas.openxmlformats.org/officeDocument/2006/relationships/image" Target="../media/image206.jpg"/><Relationship Id="rId22" Type="http://schemas.openxmlformats.org/officeDocument/2006/relationships/image" Target="../media/image207.jpg"/><Relationship Id="rId23" Type="http://schemas.openxmlformats.org/officeDocument/2006/relationships/image" Target="../media/image208.jpg"/><Relationship Id="rId24" Type="http://schemas.openxmlformats.org/officeDocument/2006/relationships/image" Target="../media/image209.jpg"/><Relationship Id="rId25" Type="http://schemas.openxmlformats.org/officeDocument/2006/relationships/image" Target="../media/image210.jpg"/><Relationship Id="rId26" Type="http://schemas.openxmlformats.org/officeDocument/2006/relationships/image" Target="../media/image211.jpg"/><Relationship Id="rId27" Type="http://schemas.openxmlformats.org/officeDocument/2006/relationships/image" Target="../media/image212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163.jpg"/><Relationship Id="rId4" Type="http://schemas.openxmlformats.org/officeDocument/2006/relationships/image" Target="../media/image165.jpg"/><Relationship Id="rId5" Type="http://schemas.openxmlformats.org/officeDocument/2006/relationships/image" Target="../media/image164.jpg"/><Relationship Id="rId6" Type="http://schemas.openxmlformats.org/officeDocument/2006/relationships/image" Target="../media/image169.jpg"/><Relationship Id="rId7" Type="http://schemas.openxmlformats.org/officeDocument/2006/relationships/image" Target="../media/image166.jpg"/><Relationship Id="rId8" Type="http://schemas.openxmlformats.org/officeDocument/2006/relationships/image" Target="../media/image167.jpg"/><Relationship Id="rId9" Type="http://schemas.openxmlformats.org/officeDocument/2006/relationships/image" Target="../media/image177.jpg"/><Relationship Id="rId10" Type="http://schemas.openxmlformats.org/officeDocument/2006/relationships/image" Target="../media/image168.jpg"/><Relationship Id="rId11" Type="http://schemas.openxmlformats.org/officeDocument/2006/relationships/image" Target="../media/image176.jpg"/><Relationship Id="rId12" Type="http://schemas.openxmlformats.org/officeDocument/2006/relationships/image" Target="../media/image171.jpg"/><Relationship Id="rId13" Type="http://schemas.openxmlformats.org/officeDocument/2006/relationships/image" Target="../media/image170.jpg"/><Relationship Id="rId14" Type="http://schemas.openxmlformats.org/officeDocument/2006/relationships/image" Target="../media/image181.jpg"/><Relationship Id="rId15" Type="http://schemas.openxmlformats.org/officeDocument/2006/relationships/image" Target="../media/image172.jpg"/><Relationship Id="rId16" Type="http://schemas.openxmlformats.org/officeDocument/2006/relationships/image" Target="../media/image179.jpg"/><Relationship Id="rId17" Type="http://schemas.openxmlformats.org/officeDocument/2006/relationships/image" Target="../media/image180.jpg"/><Relationship Id="rId18" Type="http://schemas.openxmlformats.org/officeDocument/2006/relationships/image" Target="../media/image178.jpg"/><Relationship Id="rId19" Type="http://schemas.openxmlformats.org/officeDocument/2006/relationships/image" Target="../media/image191.jpg"/><Relationship Id="rId20" Type="http://schemas.openxmlformats.org/officeDocument/2006/relationships/image" Target="../media/image174.jpg"/><Relationship Id="rId21" Type="http://schemas.openxmlformats.org/officeDocument/2006/relationships/image" Target="../media/image183.jpg"/><Relationship Id="rId22" Type="http://schemas.openxmlformats.org/officeDocument/2006/relationships/image" Target="../media/image173.jpg"/><Relationship Id="rId23" Type="http://schemas.openxmlformats.org/officeDocument/2006/relationships/image" Target="../media/image182.jpg"/><Relationship Id="rId24" Type="http://schemas.openxmlformats.org/officeDocument/2006/relationships/image" Target="../media/image175.jpg"/><Relationship Id="rId25" Type="http://schemas.openxmlformats.org/officeDocument/2006/relationships/image" Target="../media/image184.jpg"/><Relationship Id="rId26" Type="http://schemas.openxmlformats.org/officeDocument/2006/relationships/image" Target="../media/image186.jpg"/><Relationship Id="rId27" Type="http://schemas.openxmlformats.org/officeDocument/2006/relationships/image" Target="../media/image194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190.jpg"/><Relationship Id="rId4" Type="http://schemas.openxmlformats.org/officeDocument/2006/relationships/image" Target="../media/image188.jpg"/><Relationship Id="rId5" Type="http://schemas.openxmlformats.org/officeDocument/2006/relationships/image" Target="../media/image192.jpg"/><Relationship Id="rId6" Type="http://schemas.openxmlformats.org/officeDocument/2006/relationships/image" Target="../media/image213.jpg"/><Relationship Id="rId7" Type="http://schemas.openxmlformats.org/officeDocument/2006/relationships/image" Target="../media/image187.jpg"/><Relationship Id="rId8" Type="http://schemas.openxmlformats.org/officeDocument/2006/relationships/image" Target="../media/image185.jpg"/><Relationship Id="rId9" Type="http://schemas.openxmlformats.org/officeDocument/2006/relationships/image" Target="../media/image189.jpg"/><Relationship Id="rId10" Type="http://schemas.openxmlformats.org/officeDocument/2006/relationships/image" Target="../media/image198.jpg"/><Relationship Id="rId11" Type="http://schemas.openxmlformats.org/officeDocument/2006/relationships/image" Target="../media/image206.jpg"/><Relationship Id="rId12" Type="http://schemas.openxmlformats.org/officeDocument/2006/relationships/image" Target="../media/image197.jpg"/><Relationship Id="rId13" Type="http://schemas.openxmlformats.org/officeDocument/2006/relationships/image" Target="../media/image200.jpg"/><Relationship Id="rId14" Type="http://schemas.openxmlformats.org/officeDocument/2006/relationships/image" Target="../media/image193.jpg"/><Relationship Id="rId15" Type="http://schemas.openxmlformats.org/officeDocument/2006/relationships/image" Target="../media/image203.jpg"/><Relationship Id="rId16" Type="http://schemas.openxmlformats.org/officeDocument/2006/relationships/image" Target="../media/image201.jpg"/><Relationship Id="rId17" Type="http://schemas.openxmlformats.org/officeDocument/2006/relationships/image" Target="../media/image212.jpg"/><Relationship Id="rId18" Type="http://schemas.openxmlformats.org/officeDocument/2006/relationships/image" Target="../media/image214.jpg"/><Relationship Id="rId19" Type="http://schemas.openxmlformats.org/officeDocument/2006/relationships/image" Target="../media/image195.jpg"/><Relationship Id="rId20" Type="http://schemas.openxmlformats.org/officeDocument/2006/relationships/image" Target="../media/image199.jpg"/><Relationship Id="rId21" Type="http://schemas.openxmlformats.org/officeDocument/2006/relationships/image" Target="../media/image215.jpg"/><Relationship Id="rId22" Type="http://schemas.openxmlformats.org/officeDocument/2006/relationships/image" Target="../media/image196.jpg"/><Relationship Id="rId23" Type="http://schemas.openxmlformats.org/officeDocument/2006/relationships/image" Target="../media/image205.jpg"/><Relationship Id="rId24" Type="http://schemas.openxmlformats.org/officeDocument/2006/relationships/image" Target="../media/image216.jpg"/><Relationship Id="rId25" Type="http://schemas.openxmlformats.org/officeDocument/2006/relationships/image" Target="../media/image217.jpg"/><Relationship Id="rId26" Type="http://schemas.openxmlformats.org/officeDocument/2006/relationships/image" Target="../media/image218.jpg"/><Relationship Id="rId27" Type="http://schemas.openxmlformats.org/officeDocument/2006/relationships/image" Target="../media/image210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219.jpg"/><Relationship Id="rId4" Type="http://schemas.openxmlformats.org/officeDocument/2006/relationships/image" Target="../media/image220.jpg"/><Relationship Id="rId5" Type="http://schemas.openxmlformats.org/officeDocument/2006/relationships/image" Target="../media/image221.jpg"/><Relationship Id="rId6" Type="http://schemas.openxmlformats.org/officeDocument/2006/relationships/image" Target="../media/image222.jpg"/><Relationship Id="rId7" Type="http://schemas.openxmlformats.org/officeDocument/2006/relationships/image" Target="../media/image223.jpg"/><Relationship Id="rId8" Type="http://schemas.openxmlformats.org/officeDocument/2006/relationships/image" Target="../media/image224.jpg"/><Relationship Id="rId9" Type="http://schemas.openxmlformats.org/officeDocument/2006/relationships/image" Target="../media/image225.jpg"/><Relationship Id="rId10" Type="http://schemas.openxmlformats.org/officeDocument/2006/relationships/image" Target="../media/image226.jpg"/><Relationship Id="rId11" Type="http://schemas.openxmlformats.org/officeDocument/2006/relationships/image" Target="../media/image227.jpg"/><Relationship Id="rId12" Type="http://schemas.openxmlformats.org/officeDocument/2006/relationships/image" Target="../media/image228.jpg"/><Relationship Id="rId13" Type="http://schemas.openxmlformats.org/officeDocument/2006/relationships/image" Target="../media/image229.jpg"/><Relationship Id="rId14" Type="http://schemas.openxmlformats.org/officeDocument/2006/relationships/image" Target="../media/image230.jpg"/><Relationship Id="rId15" Type="http://schemas.openxmlformats.org/officeDocument/2006/relationships/image" Target="../media/image231.jpg"/><Relationship Id="rId16" Type="http://schemas.openxmlformats.org/officeDocument/2006/relationships/image" Target="../media/image232.jpg"/><Relationship Id="rId17" Type="http://schemas.openxmlformats.org/officeDocument/2006/relationships/image" Target="../media/image119.jpg"/><Relationship Id="rId18" Type="http://schemas.openxmlformats.org/officeDocument/2006/relationships/image" Target="../media/image233.jpg"/><Relationship Id="rId19" Type="http://schemas.openxmlformats.org/officeDocument/2006/relationships/image" Target="../media/image234.jpg"/><Relationship Id="rId20" Type="http://schemas.openxmlformats.org/officeDocument/2006/relationships/image" Target="../media/image235.jpg"/><Relationship Id="rId21" Type="http://schemas.openxmlformats.org/officeDocument/2006/relationships/image" Target="../media/image236.jpg"/><Relationship Id="rId22" Type="http://schemas.openxmlformats.org/officeDocument/2006/relationships/image" Target="../media/image237.jpg"/><Relationship Id="rId23" Type="http://schemas.openxmlformats.org/officeDocument/2006/relationships/image" Target="../media/image238.jpg"/><Relationship Id="rId24" Type="http://schemas.openxmlformats.org/officeDocument/2006/relationships/image" Target="../media/image239.jpg"/><Relationship Id="rId25" Type="http://schemas.openxmlformats.org/officeDocument/2006/relationships/image" Target="../media/image240.jpg"/><Relationship Id="rId26" Type="http://schemas.openxmlformats.org/officeDocument/2006/relationships/image" Target="../media/image241.jpg"/><Relationship Id="rId27" Type="http://schemas.openxmlformats.org/officeDocument/2006/relationships/image" Target="../media/image24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243.jpg"/><Relationship Id="rId4" Type="http://schemas.openxmlformats.org/officeDocument/2006/relationships/image" Target="../media/image244.jpg"/><Relationship Id="rId5" Type="http://schemas.openxmlformats.org/officeDocument/2006/relationships/image" Target="../media/image245.jpg"/><Relationship Id="rId6" Type="http://schemas.openxmlformats.org/officeDocument/2006/relationships/image" Target="../media/image246.jpg"/><Relationship Id="rId7" Type="http://schemas.openxmlformats.org/officeDocument/2006/relationships/image" Target="../media/image247.jpg"/><Relationship Id="rId8" Type="http://schemas.openxmlformats.org/officeDocument/2006/relationships/image" Target="../media/image248.jpg"/><Relationship Id="rId9" Type="http://schemas.openxmlformats.org/officeDocument/2006/relationships/image" Target="../media/image249.jpg"/><Relationship Id="rId10" Type="http://schemas.openxmlformats.org/officeDocument/2006/relationships/image" Target="../media/image250.jpg"/><Relationship Id="rId11" Type="http://schemas.openxmlformats.org/officeDocument/2006/relationships/image" Target="../media/image251.jpg"/><Relationship Id="rId12" Type="http://schemas.openxmlformats.org/officeDocument/2006/relationships/image" Target="../media/image252.jpg"/><Relationship Id="rId13" Type="http://schemas.openxmlformats.org/officeDocument/2006/relationships/image" Target="../media/image253.jpg"/><Relationship Id="rId14" Type="http://schemas.openxmlformats.org/officeDocument/2006/relationships/image" Target="../media/image254.jpg"/><Relationship Id="rId15" Type="http://schemas.openxmlformats.org/officeDocument/2006/relationships/image" Target="../media/image255.jpg"/><Relationship Id="rId16" Type="http://schemas.openxmlformats.org/officeDocument/2006/relationships/image" Target="../media/image256.jpg"/><Relationship Id="rId17" Type="http://schemas.openxmlformats.org/officeDocument/2006/relationships/image" Target="../media/image257.jpg"/><Relationship Id="rId18" Type="http://schemas.openxmlformats.org/officeDocument/2006/relationships/image" Target="../media/image258.jpg"/><Relationship Id="rId19" Type="http://schemas.openxmlformats.org/officeDocument/2006/relationships/image" Target="../media/image259.jpg"/><Relationship Id="rId20" Type="http://schemas.openxmlformats.org/officeDocument/2006/relationships/image" Target="../media/image260.jpg"/><Relationship Id="rId21" Type="http://schemas.openxmlformats.org/officeDocument/2006/relationships/image" Target="../media/image261.jpg"/><Relationship Id="rId22" Type="http://schemas.openxmlformats.org/officeDocument/2006/relationships/image" Target="../media/image262.jpg"/><Relationship Id="rId23" Type="http://schemas.openxmlformats.org/officeDocument/2006/relationships/image" Target="../media/image263.jpg"/><Relationship Id="rId24" Type="http://schemas.openxmlformats.org/officeDocument/2006/relationships/image" Target="../media/image264.jpg"/><Relationship Id="rId25" Type="http://schemas.openxmlformats.org/officeDocument/2006/relationships/image" Target="../media/image265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266.jpg"/><Relationship Id="rId4" Type="http://schemas.openxmlformats.org/officeDocument/2006/relationships/image" Target="../media/image267.jpg"/><Relationship Id="rId5" Type="http://schemas.openxmlformats.org/officeDocument/2006/relationships/image" Target="../media/image268.jpg"/><Relationship Id="rId6" Type="http://schemas.openxmlformats.org/officeDocument/2006/relationships/image" Target="../media/image269.jpg"/><Relationship Id="rId7" Type="http://schemas.openxmlformats.org/officeDocument/2006/relationships/image" Target="../media/image119.jpg"/><Relationship Id="rId8" Type="http://schemas.openxmlformats.org/officeDocument/2006/relationships/image" Target="../media/image270.jpg"/><Relationship Id="rId9" Type="http://schemas.openxmlformats.org/officeDocument/2006/relationships/image" Target="../media/image271.jpg"/><Relationship Id="rId10" Type="http://schemas.openxmlformats.org/officeDocument/2006/relationships/image" Target="../media/image272.jpg"/><Relationship Id="rId11" Type="http://schemas.openxmlformats.org/officeDocument/2006/relationships/image" Target="../media/image273.jpg"/><Relationship Id="rId12" Type="http://schemas.openxmlformats.org/officeDocument/2006/relationships/image" Target="../media/image274.jpg"/><Relationship Id="rId13" Type="http://schemas.openxmlformats.org/officeDocument/2006/relationships/image" Target="../media/image275.jpg"/><Relationship Id="rId14" Type="http://schemas.openxmlformats.org/officeDocument/2006/relationships/image" Target="../media/image276.jpg"/><Relationship Id="rId15" Type="http://schemas.openxmlformats.org/officeDocument/2006/relationships/image" Target="../media/image277.jpg"/><Relationship Id="rId16" Type="http://schemas.openxmlformats.org/officeDocument/2006/relationships/image" Target="../media/image278.jpg"/><Relationship Id="rId17" Type="http://schemas.openxmlformats.org/officeDocument/2006/relationships/image" Target="../media/image279.jpg"/><Relationship Id="rId18" Type="http://schemas.openxmlformats.org/officeDocument/2006/relationships/image" Target="../media/image280.jpg"/><Relationship Id="rId19" Type="http://schemas.openxmlformats.org/officeDocument/2006/relationships/image" Target="../media/image281.jpg"/><Relationship Id="rId20" Type="http://schemas.openxmlformats.org/officeDocument/2006/relationships/image" Target="../media/image282.jpg"/><Relationship Id="rId21" Type="http://schemas.openxmlformats.org/officeDocument/2006/relationships/image" Target="../media/image283.jpg"/><Relationship Id="rId22" Type="http://schemas.openxmlformats.org/officeDocument/2006/relationships/image" Target="../media/image284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285.jpg"/><Relationship Id="rId4" Type="http://schemas.openxmlformats.org/officeDocument/2006/relationships/image" Target="../media/image286.jpg"/><Relationship Id="rId5" Type="http://schemas.openxmlformats.org/officeDocument/2006/relationships/image" Target="../media/image119.jpg"/><Relationship Id="rId6" Type="http://schemas.openxmlformats.org/officeDocument/2006/relationships/image" Target="../media/image287.jpg"/><Relationship Id="rId7" Type="http://schemas.openxmlformats.org/officeDocument/2006/relationships/image" Target="../media/image288.jpg"/><Relationship Id="rId8" Type="http://schemas.openxmlformats.org/officeDocument/2006/relationships/image" Target="../media/image289.jpg"/><Relationship Id="rId9" Type="http://schemas.openxmlformats.org/officeDocument/2006/relationships/image" Target="../media/image290.jpg"/><Relationship Id="rId10" Type="http://schemas.openxmlformats.org/officeDocument/2006/relationships/image" Target="../media/image291.jpg"/><Relationship Id="rId11" Type="http://schemas.openxmlformats.org/officeDocument/2006/relationships/image" Target="../media/image292.jpg"/><Relationship Id="rId12" Type="http://schemas.openxmlformats.org/officeDocument/2006/relationships/image" Target="../media/image293.jpg"/><Relationship Id="rId13" Type="http://schemas.openxmlformats.org/officeDocument/2006/relationships/image" Target="../media/image294.jpg"/><Relationship Id="rId14" Type="http://schemas.openxmlformats.org/officeDocument/2006/relationships/image" Target="../media/image295.jpg"/><Relationship Id="rId15" Type="http://schemas.openxmlformats.org/officeDocument/2006/relationships/image" Target="../media/image296.jpg"/><Relationship Id="rId16" Type="http://schemas.openxmlformats.org/officeDocument/2006/relationships/image" Target="../media/image297.jpg"/><Relationship Id="rId17" Type="http://schemas.openxmlformats.org/officeDocument/2006/relationships/image" Target="../media/image298.jpg"/><Relationship Id="rId18" Type="http://schemas.openxmlformats.org/officeDocument/2006/relationships/image" Target="../media/image299.jpg"/><Relationship Id="rId19" Type="http://schemas.openxmlformats.org/officeDocument/2006/relationships/image" Target="../media/image300.jpg"/><Relationship Id="rId20" Type="http://schemas.openxmlformats.org/officeDocument/2006/relationships/image" Target="../media/image301.jpg"/><Relationship Id="rId21" Type="http://schemas.openxmlformats.org/officeDocument/2006/relationships/image" Target="../media/image302.jpg"/><Relationship Id="rId22" Type="http://schemas.openxmlformats.org/officeDocument/2006/relationships/image" Target="../media/image303.jpg"/><Relationship Id="rId23" Type="http://schemas.openxmlformats.org/officeDocument/2006/relationships/image" Target="../media/image304.jpg"/><Relationship Id="rId24" Type="http://schemas.openxmlformats.org/officeDocument/2006/relationships/image" Target="../media/image305.jpg"/><Relationship Id="rId25" Type="http://schemas.openxmlformats.org/officeDocument/2006/relationships/image" Target="../media/image306.jpg"/><Relationship Id="rId26" Type="http://schemas.openxmlformats.org/officeDocument/2006/relationships/image" Target="../media/image307.jpg"/><Relationship Id="rId27" Type="http://schemas.openxmlformats.org/officeDocument/2006/relationships/image" Target="../media/image308.jp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2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2.png"/><Relationship Id="rId3" Type="http://schemas.openxmlformats.org/officeDocument/2006/relationships/image" Target="../media/image309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2.png"/><Relationship Id="rId3" Type="http://schemas.openxmlformats.org/officeDocument/2006/relationships/image" Target="../media/image310.png"/><Relationship Id="rId4" Type="http://schemas.openxmlformats.org/officeDocument/2006/relationships/image" Target="../media/image311.png"/><Relationship Id="rId5" Type="http://schemas.openxmlformats.org/officeDocument/2006/relationships/image" Target="../media/image312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2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7.png"/><Relationship Id="rId3" Type="http://schemas.openxmlformats.org/officeDocument/2006/relationships/image" Target="../media/image313.png"/><Relationship Id="rId4" Type="http://schemas.openxmlformats.org/officeDocument/2006/relationships/image" Target="../media/image314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7.png"/><Relationship Id="rId3" Type="http://schemas.openxmlformats.org/officeDocument/2006/relationships/image" Target="../media/image315.png"/><Relationship Id="rId4" Type="http://schemas.openxmlformats.org/officeDocument/2006/relationships/image" Target="../media/image316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7.png"/><Relationship Id="rId3" Type="http://schemas.openxmlformats.org/officeDocument/2006/relationships/image" Target="../media/image317.png"/><Relationship Id="rId4" Type="http://schemas.openxmlformats.org/officeDocument/2006/relationships/image" Target="../media/image318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7.png"/><Relationship Id="rId3" Type="http://schemas.openxmlformats.org/officeDocument/2006/relationships/image" Target="../media/image319.png"/><Relationship Id="rId4" Type="http://schemas.openxmlformats.org/officeDocument/2006/relationships/image" Target="../media/image320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7.png"/><Relationship Id="rId3" Type="http://schemas.openxmlformats.org/officeDocument/2006/relationships/image" Target="../media/image321.png"/><Relationship Id="rId4" Type="http://schemas.openxmlformats.org/officeDocument/2006/relationships/image" Target="../media/image32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7.png"/><Relationship Id="rId3" Type="http://schemas.openxmlformats.org/officeDocument/2006/relationships/image" Target="../media/image323.png"/><Relationship Id="rId4" Type="http://schemas.openxmlformats.org/officeDocument/2006/relationships/image" Target="../media/image324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7.png"/><Relationship Id="rId3" Type="http://schemas.openxmlformats.org/officeDocument/2006/relationships/image" Target="../media/image325.png"/><Relationship Id="rId4" Type="http://schemas.openxmlformats.org/officeDocument/2006/relationships/image" Target="../media/image326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0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0.png"/><Relationship Id="rId3" Type="http://schemas.openxmlformats.org/officeDocument/2006/relationships/image" Target="../media/image327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0.png"/><Relationship Id="rId3" Type="http://schemas.openxmlformats.org/officeDocument/2006/relationships/image" Target="../media/image328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0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9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9.png"/><Relationship Id="rId3" Type="http://schemas.openxmlformats.org/officeDocument/2006/relationships/image" Target="../media/image330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9.png"/><Relationship Id="rId3" Type="http://schemas.openxmlformats.org/officeDocument/2006/relationships/image" Target="../media/image331.png"/><Relationship Id="rId4" Type="http://schemas.openxmlformats.org/officeDocument/2006/relationships/image" Target="../media/image332.png"/><Relationship Id="rId5" Type="http://schemas.openxmlformats.org/officeDocument/2006/relationships/image" Target="../media/image333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4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4.png"/><Relationship Id="rId3" Type="http://schemas.openxmlformats.org/officeDocument/2006/relationships/image" Target="../media/image335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4.png"/><Relationship Id="rId3" Type="http://schemas.openxmlformats.org/officeDocument/2006/relationships/image" Target="../media/image336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4.png"/><Relationship Id="rId3" Type="http://schemas.openxmlformats.org/officeDocument/2006/relationships/image" Target="../media/image337.png"/><Relationship Id="rId4" Type="http://schemas.openxmlformats.org/officeDocument/2006/relationships/image" Target="../media/image338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4.png"/><Relationship Id="rId3" Type="http://schemas.openxmlformats.org/officeDocument/2006/relationships/image" Target="../media/image339.png"/><Relationship Id="rId4" Type="http://schemas.openxmlformats.org/officeDocument/2006/relationships/image" Target="../media/image340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4.png"/><Relationship Id="rId3" Type="http://schemas.openxmlformats.org/officeDocument/2006/relationships/image" Target="../media/image341.png"/><Relationship Id="rId4" Type="http://schemas.openxmlformats.org/officeDocument/2006/relationships/image" Target="../media/image342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4.png"/><Relationship Id="rId3" Type="http://schemas.openxmlformats.org/officeDocument/2006/relationships/image" Target="../media/image343.png"/><Relationship Id="rId4" Type="http://schemas.openxmlformats.org/officeDocument/2006/relationships/image" Target="../media/image34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7" Type="http://schemas.openxmlformats.org/officeDocument/2006/relationships/image" Target="../media/image9.jpg"/><Relationship Id="rId8" Type="http://schemas.openxmlformats.org/officeDocument/2006/relationships/image" Target="../media/image10.jpg"/><Relationship Id="rId9" Type="http://schemas.openxmlformats.org/officeDocument/2006/relationships/image" Target="../media/image11.jpg"/><Relationship Id="rId10" Type="http://schemas.openxmlformats.org/officeDocument/2006/relationships/image" Target="../media/image12.jpg"/><Relationship Id="rId11" Type="http://schemas.openxmlformats.org/officeDocument/2006/relationships/image" Target="../media/image13.jpg"/><Relationship Id="rId12" Type="http://schemas.openxmlformats.org/officeDocument/2006/relationships/image" Target="../media/image14.jpg"/><Relationship Id="rId13" Type="http://schemas.openxmlformats.org/officeDocument/2006/relationships/image" Target="../media/image15.jpg"/><Relationship Id="rId14" Type="http://schemas.openxmlformats.org/officeDocument/2006/relationships/image" Target="../media/image16.jpg"/><Relationship Id="rId15" Type="http://schemas.openxmlformats.org/officeDocument/2006/relationships/image" Target="../media/image17.jpg"/><Relationship Id="rId16" Type="http://schemas.openxmlformats.org/officeDocument/2006/relationships/image" Target="../media/image18.jpg"/><Relationship Id="rId17" Type="http://schemas.openxmlformats.org/officeDocument/2006/relationships/image" Target="../media/image19.jpg"/><Relationship Id="rId18" Type="http://schemas.openxmlformats.org/officeDocument/2006/relationships/image" Target="../media/image20.jpg"/><Relationship Id="rId19" Type="http://schemas.openxmlformats.org/officeDocument/2006/relationships/image" Target="../media/image21.jpg"/><Relationship Id="rId20" Type="http://schemas.openxmlformats.org/officeDocument/2006/relationships/image" Target="../media/image22.jpg"/><Relationship Id="rId21" Type="http://schemas.openxmlformats.org/officeDocument/2006/relationships/image" Target="../media/image23.jpg"/><Relationship Id="rId22" Type="http://schemas.openxmlformats.org/officeDocument/2006/relationships/image" Target="../media/image24.jpg"/><Relationship Id="rId23" Type="http://schemas.openxmlformats.org/officeDocument/2006/relationships/image" Target="../media/image25.jpg"/><Relationship Id="rId24" Type="http://schemas.openxmlformats.org/officeDocument/2006/relationships/image" Target="../media/image26.jpg"/><Relationship Id="rId25" Type="http://schemas.openxmlformats.org/officeDocument/2006/relationships/image" Target="../media/image27.jp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4.png"/><Relationship Id="rId3" Type="http://schemas.openxmlformats.org/officeDocument/2006/relationships/image" Target="../media/image345.png"/><Relationship Id="rId4" Type="http://schemas.openxmlformats.org/officeDocument/2006/relationships/image" Target="../media/image346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4.png"/><Relationship Id="rId3" Type="http://schemas.openxmlformats.org/officeDocument/2006/relationships/image" Target="../media/image347.png"/><Relationship Id="rId4" Type="http://schemas.openxmlformats.org/officeDocument/2006/relationships/image" Target="../media/image348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4.png"/><Relationship Id="rId3" Type="http://schemas.openxmlformats.org/officeDocument/2006/relationships/image" Target="../media/image349.png"/><Relationship Id="rId4" Type="http://schemas.openxmlformats.org/officeDocument/2006/relationships/image" Target="../media/image350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4.png"/><Relationship Id="rId3" Type="http://schemas.openxmlformats.org/officeDocument/2006/relationships/image" Target="../media/image351.png"/><Relationship Id="rId4" Type="http://schemas.openxmlformats.org/officeDocument/2006/relationships/image" Target="../media/image352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3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3.png"/><Relationship Id="rId3" Type="http://schemas.openxmlformats.org/officeDocument/2006/relationships/image" Target="../media/image163.jpg"/><Relationship Id="rId4" Type="http://schemas.openxmlformats.org/officeDocument/2006/relationships/image" Target="../media/image164.jpg"/><Relationship Id="rId5" Type="http://schemas.openxmlformats.org/officeDocument/2006/relationships/image" Target="../media/image5.jpg"/><Relationship Id="rId6" Type="http://schemas.openxmlformats.org/officeDocument/2006/relationships/image" Target="../media/image165.jpg"/><Relationship Id="rId7" Type="http://schemas.openxmlformats.org/officeDocument/2006/relationships/image" Target="../media/image6.jpg"/><Relationship Id="rId8" Type="http://schemas.openxmlformats.org/officeDocument/2006/relationships/image" Target="../media/image7.jpg"/><Relationship Id="rId9" Type="http://schemas.openxmlformats.org/officeDocument/2006/relationships/image" Target="../media/image166.jpg"/><Relationship Id="rId10" Type="http://schemas.openxmlformats.org/officeDocument/2006/relationships/image" Target="../media/image167.jpg"/><Relationship Id="rId11" Type="http://schemas.openxmlformats.org/officeDocument/2006/relationships/image" Target="../media/image168.jpg"/><Relationship Id="rId12" Type="http://schemas.openxmlformats.org/officeDocument/2006/relationships/image" Target="../media/image169.jpg"/><Relationship Id="rId13" Type="http://schemas.openxmlformats.org/officeDocument/2006/relationships/image" Target="../media/image8.jpg"/><Relationship Id="rId14" Type="http://schemas.openxmlformats.org/officeDocument/2006/relationships/image" Target="../media/image170.jpg"/><Relationship Id="rId15" Type="http://schemas.openxmlformats.org/officeDocument/2006/relationships/image" Target="../media/image171.jpg"/><Relationship Id="rId16" Type="http://schemas.openxmlformats.org/officeDocument/2006/relationships/image" Target="../media/image9.jpg"/><Relationship Id="rId17" Type="http://schemas.openxmlformats.org/officeDocument/2006/relationships/image" Target="../media/image10.jpg"/><Relationship Id="rId18" Type="http://schemas.openxmlformats.org/officeDocument/2006/relationships/image" Target="../media/image172.jpg"/><Relationship Id="rId19" Type="http://schemas.openxmlformats.org/officeDocument/2006/relationships/image" Target="../media/image173.jpg"/><Relationship Id="rId20" Type="http://schemas.openxmlformats.org/officeDocument/2006/relationships/image" Target="../media/image174.jpg"/><Relationship Id="rId21" Type="http://schemas.openxmlformats.org/officeDocument/2006/relationships/image" Target="../media/image175.jpg"/><Relationship Id="rId22" Type="http://schemas.openxmlformats.org/officeDocument/2006/relationships/image" Target="../media/image176.jpg"/><Relationship Id="rId23" Type="http://schemas.openxmlformats.org/officeDocument/2006/relationships/image" Target="../media/image11.jpg"/><Relationship Id="rId24" Type="http://schemas.openxmlformats.org/officeDocument/2006/relationships/image" Target="../media/image177.jpg"/><Relationship Id="rId25" Type="http://schemas.openxmlformats.org/officeDocument/2006/relationships/image" Target="../media/image178.jpg"/><Relationship Id="rId26" Type="http://schemas.openxmlformats.org/officeDocument/2006/relationships/image" Target="../media/image179.jpg"/><Relationship Id="rId27" Type="http://schemas.openxmlformats.org/officeDocument/2006/relationships/image" Target="../media/image180.jp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3.png"/><Relationship Id="rId3" Type="http://schemas.openxmlformats.org/officeDocument/2006/relationships/image" Target="../media/image181.jpg"/><Relationship Id="rId4" Type="http://schemas.openxmlformats.org/officeDocument/2006/relationships/image" Target="../media/image182.jpg"/><Relationship Id="rId5" Type="http://schemas.openxmlformats.org/officeDocument/2006/relationships/image" Target="../media/image12.jpg"/><Relationship Id="rId6" Type="http://schemas.openxmlformats.org/officeDocument/2006/relationships/image" Target="../media/image183.jpg"/><Relationship Id="rId7" Type="http://schemas.openxmlformats.org/officeDocument/2006/relationships/image" Target="../media/image184.jpg"/><Relationship Id="rId8" Type="http://schemas.openxmlformats.org/officeDocument/2006/relationships/image" Target="../media/image13.jpg"/><Relationship Id="rId9" Type="http://schemas.openxmlformats.org/officeDocument/2006/relationships/image" Target="../media/image185.jpg"/><Relationship Id="rId10" Type="http://schemas.openxmlformats.org/officeDocument/2006/relationships/image" Target="../media/image186.jpg"/><Relationship Id="rId11" Type="http://schemas.openxmlformats.org/officeDocument/2006/relationships/image" Target="../media/image187.jpg"/><Relationship Id="rId12" Type="http://schemas.openxmlformats.org/officeDocument/2006/relationships/image" Target="../media/image188.jpg"/><Relationship Id="rId13" Type="http://schemas.openxmlformats.org/officeDocument/2006/relationships/image" Target="../media/image189.jpg"/><Relationship Id="rId14" Type="http://schemas.openxmlformats.org/officeDocument/2006/relationships/image" Target="../media/image190.jpg"/><Relationship Id="rId15" Type="http://schemas.openxmlformats.org/officeDocument/2006/relationships/image" Target="../media/image191.jpg"/><Relationship Id="rId16" Type="http://schemas.openxmlformats.org/officeDocument/2006/relationships/image" Target="../media/image192.jpg"/><Relationship Id="rId17" Type="http://schemas.openxmlformats.org/officeDocument/2006/relationships/image" Target="../media/image193.jpg"/><Relationship Id="rId18" Type="http://schemas.openxmlformats.org/officeDocument/2006/relationships/image" Target="../media/image14.jpg"/><Relationship Id="rId19" Type="http://schemas.openxmlformats.org/officeDocument/2006/relationships/image" Target="../media/image6.jpg"/><Relationship Id="rId20" Type="http://schemas.openxmlformats.org/officeDocument/2006/relationships/image" Target="../media/image194.jpg"/><Relationship Id="rId21" Type="http://schemas.openxmlformats.org/officeDocument/2006/relationships/image" Target="../media/image195.jpg"/><Relationship Id="rId22" Type="http://schemas.openxmlformats.org/officeDocument/2006/relationships/image" Target="../media/image196.jpg"/><Relationship Id="rId23" Type="http://schemas.openxmlformats.org/officeDocument/2006/relationships/image" Target="../media/image197.jpg"/><Relationship Id="rId24" Type="http://schemas.openxmlformats.org/officeDocument/2006/relationships/image" Target="../media/image198.jpg"/><Relationship Id="rId25" Type="http://schemas.openxmlformats.org/officeDocument/2006/relationships/image" Target="../media/image199.jpg"/><Relationship Id="rId26" Type="http://schemas.openxmlformats.org/officeDocument/2006/relationships/image" Target="../media/image200.jp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Relationship Id="rId8" Type="http://schemas.openxmlformats.org/officeDocument/2006/relationships/image" Target="../media/image17.jpg"/><Relationship Id="rId9" Type="http://schemas.openxmlformats.org/officeDocument/2006/relationships/image" Target="../media/image33.jpg"/><Relationship Id="rId10" Type="http://schemas.openxmlformats.org/officeDocument/2006/relationships/image" Target="../media/image34.jpg"/><Relationship Id="rId11" Type="http://schemas.openxmlformats.org/officeDocument/2006/relationships/image" Target="../media/image35.jpg"/><Relationship Id="rId12" Type="http://schemas.openxmlformats.org/officeDocument/2006/relationships/image" Target="../media/image36.jpg"/><Relationship Id="rId13" Type="http://schemas.openxmlformats.org/officeDocument/2006/relationships/image" Target="../media/image37.jpg"/><Relationship Id="rId14" Type="http://schemas.openxmlformats.org/officeDocument/2006/relationships/image" Target="../media/image38.jpg"/><Relationship Id="rId15" Type="http://schemas.openxmlformats.org/officeDocument/2006/relationships/image" Target="../media/image39.jpg"/><Relationship Id="rId16" Type="http://schemas.openxmlformats.org/officeDocument/2006/relationships/image" Target="../media/image27.jpg"/><Relationship Id="rId17" Type="http://schemas.openxmlformats.org/officeDocument/2006/relationships/image" Target="../media/image40.jpg"/><Relationship Id="rId18" Type="http://schemas.openxmlformats.org/officeDocument/2006/relationships/image" Target="../media/image41.jpg"/><Relationship Id="rId19" Type="http://schemas.openxmlformats.org/officeDocument/2006/relationships/image" Target="../media/image42.jpg"/><Relationship Id="rId20" Type="http://schemas.openxmlformats.org/officeDocument/2006/relationships/image" Target="../media/image43.jpg"/><Relationship Id="rId21" Type="http://schemas.openxmlformats.org/officeDocument/2006/relationships/image" Target="../media/image44.jpg"/><Relationship Id="rId22" Type="http://schemas.openxmlformats.org/officeDocument/2006/relationships/image" Target="../media/image45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00400" y="256032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800">
                <a:solidFill>
                  <a:srgbClr val="D3D3D3"/>
                </a:solidFill>
                <a:latin typeface="Impact"/>
              </a:defRPr>
            </a:pPr>
            <a:r>
              <a:t>Trend Analysis of Netflix Content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0" y="36576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>
                <a:solidFill>
                  <a:srgbClr val="D3D3D3"/>
                </a:solidFill>
                <a:latin typeface="Arial Narrow"/>
              </a:defRPr>
            </a:pPr>
            <a:r>
              <a:t>Exploration of the most and least viewed, popularity by genres and countries, </a:t>
            </a:r>
            <a:br/>
            <a:r>
              <a:t>and the relationship between views and playback time.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4864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800">
                <a:solidFill>
                  <a:srgbClr val="D3D3D3"/>
                </a:solidFill>
                <a:latin typeface="Arial Narrow"/>
              </a:defRPr>
            </a:pPr>
            <a:r>
              <a:t>__________________________________________________</a:t>
            </a:r>
            <a:br/>
            <a:br/>
            <a:r>
              <a:t>Code Author: Daniel Sanchez Velasquez - TakuSan.</a:t>
            </a:r>
            <a:br/>
            <a:r>
              <a:t>Email: daniel.sanchez.velasquez090@gmail.com</a:t>
            </a:r>
            <a:br/>
            <a:r>
              <a:t>__________________________________________________</a:t>
            </a:r>
          </a:p>
        </p:txBody>
      </p:sp>
      <p:pic>
        <p:nvPicPr>
          <p:cNvPr id="6" name="Picture 5" descr="TMD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400" y="5943600"/>
            <a:ext cx="1828800" cy="1828800"/>
          </a:xfrm>
          <a:prstGeom prst="rect">
            <a:avLst/>
          </a:prstGeom>
        </p:spPr>
      </p:pic>
      <p:pic>
        <p:nvPicPr>
          <p:cNvPr id="7" name="Picture 6" descr="NETFLI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5943600"/>
            <a:ext cx="9144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10</a:t>
            </a:r>
          </a:p>
        </p:txBody>
      </p:sp>
      <p:pic>
        <p:nvPicPr>
          <p:cNvPr id="4" name="Picture 3" descr="50_Most_Viewed_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914400"/>
            <a:ext cx="640080" cy="91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8016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91,900,000</a:t>
            </a:r>
            <a:br/>
            <a:r>
              <a:t>Title: Bridgerton: Season 3</a:t>
            </a:r>
            <a:br/>
            <a:r>
              <a:t>Runtime: 7:59</a:t>
            </a:r>
            <a:br/>
            <a:r>
              <a:t>Votes: 8.1</a:t>
            </a:r>
            <a:br/>
            <a:r>
              <a:t>Reproduced Hours: 733,800,000</a:t>
            </a:r>
            <a:br/>
            <a:r>
              <a:t>Country: United States of America</a:t>
            </a:r>
            <a:br/>
            <a:r>
              <a:t>Genres: Drama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</a:t>
            </a:r>
          </a:p>
        </p:txBody>
      </p:sp>
      <p:pic>
        <p:nvPicPr>
          <p:cNvPr id="7" name="Picture 6" descr="50_Most_Viewed_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914400"/>
            <a:ext cx="640080" cy="91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3192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107,500,000</a:t>
            </a:r>
            <a:br/>
            <a:r>
              <a:t>Title: Fool Me Once: Limited Series</a:t>
            </a:r>
            <a:br/>
            <a:r>
              <a:t>Runtime: 6:25</a:t>
            </a:r>
            <a:br/>
            <a:r>
              <a:t>Votes: 7.242</a:t>
            </a:r>
            <a:br/>
            <a:r>
              <a:t>Reproduced Hours: 689,500,000</a:t>
            </a:r>
            <a:br/>
            <a:r>
              <a:t>Country: United Kingdom</a:t>
            </a:r>
            <a:br/>
            <a:r>
              <a:t>Genres: Drama, Crime, Mystery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0040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</a:t>
            </a:r>
          </a:p>
        </p:txBody>
      </p:sp>
      <p:pic>
        <p:nvPicPr>
          <p:cNvPr id="10" name="Picture 9" descr="50_Most_Viewed_1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160" y="914400"/>
            <a:ext cx="640080" cy="914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8368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29,200,000</a:t>
            </a:r>
            <a:br/>
            <a:r>
              <a:t>Title: Queen of Tears: Limited Series // 눈물의 여왕: 리미티드</a:t>
            </a:r>
            <a:br/>
            <a:r>
              <a:t>Runtime: 23:22</a:t>
            </a:r>
            <a:br/>
            <a:r>
              <a:t>Votes: 8.36</a:t>
            </a:r>
            <a:br/>
            <a:r>
              <a:t>Reproduced Hours: 682,600,000</a:t>
            </a:r>
            <a:br/>
            <a:r>
              <a:t>Country: South Korea</a:t>
            </a:r>
            <a:br/>
            <a:r>
              <a:t>Genres: Drama, Comedy, Family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5216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</a:t>
            </a:r>
          </a:p>
        </p:txBody>
      </p:sp>
      <p:pic>
        <p:nvPicPr>
          <p:cNvPr id="13" name="Picture 12" descr="50_Most_Viewed_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3920" y="914400"/>
            <a:ext cx="640080" cy="914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23544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71,100,000</a:t>
            </a:r>
            <a:br/>
            <a:r>
              <a:t>Title: Avatar The Last Airbender: Season 1</a:t>
            </a:r>
            <a:br/>
            <a:r>
              <a:t>Runtime: 7:15</a:t>
            </a:r>
            <a:br/>
            <a:r>
              <a:t>Votes: 7.931</a:t>
            </a:r>
            <a:br/>
            <a:r>
              <a:t>Reproduced Hours: 515,300,000</a:t>
            </a:r>
            <a:br/>
            <a:r>
              <a:t>Country: United States of America</a:t>
            </a:r>
            <a:br/>
            <a:r>
              <a:t>Genres: Drama, Sci-Fi &amp; Fantasy, Action &amp; Adventure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50392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</a:t>
            </a:r>
          </a:p>
        </p:txBody>
      </p:sp>
      <p:pic>
        <p:nvPicPr>
          <p:cNvPr id="16" name="Picture 15" descr="50_Most_Viewed_4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5680" y="914400"/>
            <a:ext cx="640080" cy="914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88720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75,900,000</a:t>
            </a:r>
            <a:br/>
            <a:r>
              <a:t>Title: The Gentlemen: Season 1</a:t>
            </a:r>
            <a:br/>
            <a:r>
              <a:t>Runtime: 6:41</a:t>
            </a:r>
            <a:br/>
            <a:r>
              <a:t>Votes: 7.887</a:t>
            </a:r>
            <a:br/>
            <a:r>
              <a:t>Reproduced Hours: 507,300,000</a:t>
            </a:r>
            <a:br/>
            <a:r>
              <a:t>Country: United Kingdom</a:t>
            </a:r>
            <a:br/>
            <a:r>
              <a:t>Genres: Drama, Crime, Comedy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5568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5</a:t>
            </a:r>
          </a:p>
        </p:txBody>
      </p:sp>
      <p:pic>
        <p:nvPicPr>
          <p:cNvPr id="19" name="Picture 18" descr="50_Most_Viewed_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640" y="2286000"/>
            <a:ext cx="640080" cy="9144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28016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52,400,000</a:t>
            </a:r>
            <a:br/>
            <a:r>
              <a:t>Title: 3 Body Problem: Season 1</a:t>
            </a:r>
            <a:br/>
            <a:r>
              <a:t>Runtime: 7:24</a:t>
            </a:r>
            <a:br/>
            <a:r>
              <a:t>Votes: 7.496</a:t>
            </a:r>
            <a:br/>
            <a:r>
              <a:t>Reproduced Hours: 388,100,000</a:t>
            </a:r>
            <a:br/>
            <a:r>
              <a:t>Country: United States of America</a:t>
            </a:r>
            <a:br/>
            <a:r>
              <a:t>Genres: Drama, Mystery, Sci-Fi &amp; Fantasy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864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6</a:t>
            </a:r>
          </a:p>
        </p:txBody>
      </p:sp>
      <p:pic>
        <p:nvPicPr>
          <p:cNvPr id="22" name="Picture 21" descr="50_Most_Viewed_6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2286000"/>
            <a:ext cx="640080" cy="9144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93192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69,200,000</a:t>
            </a:r>
            <a:br/>
            <a:r>
              <a:t>Title: Griselda: Limited Series</a:t>
            </a:r>
            <a:br/>
            <a:r>
              <a:t>Runtime: 5:32</a:t>
            </a:r>
            <a:br/>
            <a:r>
              <a:t>Votes: 7.322</a:t>
            </a:r>
            <a:br/>
            <a:r>
              <a:t>Reproduced Hours: 383,000,000</a:t>
            </a:r>
            <a:br/>
            <a:r>
              <a:t>Country: United States of America</a:t>
            </a:r>
            <a:br/>
            <a:r>
              <a:t>Genres: Drama, Crime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0040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7</a:t>
            </a:r>
          </a:p>
        </p:txBody>
      </p:sp>
      <p:pic>
        <p:nvPicPr>
          <p:cNvPr id="25" name="Picture 24" descr="50_Most_Viewed_3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2160" y="2286000"/>
            <a:ext cx="640080" cy="9144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58368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87,600,000</a:t>
            </a:r>
            <a:br/>
            <a:r>
              <a:t>Title: Baby Reindeer: Limited Series</a:t>
            </a:r>
            <a:br/>
            <a:r>
              <a:t>Runtime: 3:58</a:t>
            </a:r>
            <a:br/>
            <a:r>
              <a:t>Votes: 7.624</a:t>
            </a:r>
            <a:br/>
            <a:r>
              <a:t>Reproduced Hours: 347,600,000</a:t>
            </a:r>
            <a:br/>
            <a:r>
              <a:t>Country: United Kingdom</a:t>
            </a:r>
            <a:br/>
            <a:r>
              <a:t>Genres: Drama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85216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8</a:t>
            </a:r>
          </a:p>
        </p:txBody>
      </p:sp>
      <p:pic>
        <p:nvPicPr>
          <p:cNvPr id="28" name="Picture 27" descr="50_Most_Viewed_9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03920" y="2286000"/>
            <a:ext cx="640080" cy="9144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23544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48,500,000</a:t>
            </a:r>
            <a:br/>
            <a:r>
              <a:t>Title: Berlin: Season 1 // Berlín: Temporada 1</a:t>
            </a:r>
            <a:br/>
            <a:r>
              <a:t>Runtime: 6:34</a:t>
            </a:r>
            <a:br/>
            <a:r>
              <a:t>Votes: 7.646</a:t>
            </a:r>
            <a:br/>
            <a:r>
              <a:t>Reproduced Hours: 318,400,000</a:t>
            </a:r>
            <a:br/>
            <a:r>
              <a:t>Country: Spain</a:t>
            </a:r>
            <a:br/>
            <a:r>
              <a:t>Genres: Drama, Crime, Action &amp; Adventure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50392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9</a:t>
            </a:r>
          </a:p>
        </p:txBody>
      </p:sp>
      <p:pic>
        <p:nvPicPr>
          <p:cNvPr id="31" name="Picture 30" descr="50_Most_Viewed_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680" y="2286000"/>
            <a:ext cx="640080" cy="9144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188720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38,400,000</a:t>
            </a:r>
            <a:br/>
            <a:r>
              <a:t>Title: Bridgerton: Season 1</a:t>
            </a:r>
            <a:br/>
            <a:r>
              <a:t>Runtime: 8:12</a:t>
            </a:r>
            <a:br/>
            <a:r>
              <a:t>Votes: 8.1</a:t>
            </a:r>
            <a:br/>
            <a:r>
              <a:t>Reproduced Hours: 314,500,000</a:t>
            </a:r>
            <a:br/>
            <a:r>
              <a:t>Country: United States of America</a:t>
            </a:r>
            <a:br/>
            <a:r>
              <a:t>Genres: Drama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5568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10</a:t>
            </a:r>
          </a:p>
        </p:txBody>
      </p:sp>
      <p:pic>
        <p:nvPicPr>
          <p:cNvPr id="34" name="Picture 33" descr="50_Most_Viewed_43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8640" y="3657600"/>
            <a:ext cx="640080" cy="9144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28016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17,700,000</a:t>
            </a:r>
            <a:br/>
            <a:r>
              <a:t>Title: My Demon: Limited Series // 마이 데몬: 리미티드 시리즈</a:t>
            </a:r>
            <a:br/>
            <a:r>
              <a:t>Runtime: 17:35</a:t>
            </a:r>
            <a:br/>
            <a:r>
              <a:t>Votes: 8.544</a:t>
            </a:r>
            <a:br/>
            <a:r>
              <a:t>Reproduced Hours: 311,200,000</a:t>
            </a:r>
            <a:br/>
            <a:r>
              <a:t>Country: South Korea</a:t>
            </a:r>
            <a:br/>
            <a:r>
              <a:t>Genres: Drama, Comedy, Sci-Fi &amp; Fantasy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4864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11</a:t>
            </a:r>
          </a:p>
        </p:txBody>
      </p:sp>
      <p:pic>
        <p:nvPicPr>
          <p:cNvPr id="37" name="Picture 36" descr="50_Most_Viewed_29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00400" y="3657600"/>
            <a:ext cx="640080" cy="9144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393192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20,900,000</a:t>
            </a:r>
            <a:br/>
            <a:r>
              <a:t>Title: Love Is Blind: Season 6</a:t>
            </a:r>
            <a:br/>
            <a:r>
              <a:t>Runtime: 14:19</a:t>
            </a:r>
            <a:br/>
            <a:r>
              <a:t>Votes: 6.5</a:t>
            </a:r>
            <a:br/>
            <a:r>
              <a:t>Reproduced Hours: 299,300,000</a:t>
            </a:r>
            <a:br/>
            <a:r>
              <a:t>Country: United States of America</a:t>
            </a:r>
            <a:br/>
            <a:r>
              <a:t>Genres: Reality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20040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12</a:t>
            </a:r>
          </a:p>
        </p:txBody>
      </p:sp>
      <p:pic>
        <p:nvPicPr>
          <p:cNvPr id="40" name="Picture 39" descr="50_Most_Watched_by_Time_Played_13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52160" y="3657600"/>
            <a:ext cx="640080" cy="9144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658368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14,700,000</a:t>
            </a:r>
            <a:br/>
            <a:r>
              <a:t>Title: True Beauty: Limited Series // 여신강림: 리미티드 시리즈</a:t>
            </a:r>
            <a:br/>
            <a:r>
              <a:t>Runtime: 20:01</a:t>
            </a:r>
            <a:br/>
            <a:r>
              <a:t>Votes: 8.324</a:t>
            </a:r>
            <a:br/>
            <a:r>
              <a:t>Reproduced Hours: 293,500,000</a:t>
            </a:r>
            <a:br/>
            <a:r>
              <a:t>Country: South Korea</a:t>
            </a:r>
            <a:br/>
            <a:r>
              <a:t>Genres: Drama, Comedy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85216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13</a:t>
            </a:r>
          </a:p>
        </p:txBody>
      </p:sp>
      <p:pic>
        <p:nvPicPr>
          <p:cNvPr id="43" name="Picture 42" descr="50_Most_Viewed_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920" y="3657600"/>
            <a:ext cx="640080" cy="9144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923544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34,200,000</a:t>
            </a:r>
            <a:br/>
            <a:r>
              <a:t>Title: Bridgerton: Season 2</a:t>
            </a:r>
            <a:br/>
            <a:r>
              <a:t>Runtime: 8:30</a:t>
            </a:r>
            <a:br/>
            <a:r>
              <a:t>Votes: 8.1</a:t>
            </a:r>
            <a:br/>
            <a:r>
              <a:t>Reproduced Hours: 290,900,000</a:t>
            </a:r>
            <a:br/>
            <a:r>
              <a:t>Country: United States of America</a:t>
            </a:r>
            <a:br/>
            <a:r>
              <a:t>Genres: Drama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50392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14</a:t>
            </a:r>
          </a:p>
        </p:txBody>
      </p:sp>
      <p:pic>
        <p:nvPicPr>
          <p:cNvPr id="46" name="Picture 45" descr="50_Most_Viewed_1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55680" y="3657600"/>
            <a:ext cx="640080" cy="91440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188720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39,400,000</a:t>
            </a:r>
            <a:br/>
            <a:r>
              <a:t>Title: One Day: Limited Series</a:t>
            </a:r>
            <a:br/>
            <a:r>
              <a:t>Runtime: 6:40</a:t>
            </a:r>
            <a:br/>
            <a:r>
              <a:t>Votes: 6.7</a:t>
            </a:r>
            <a:br/>
            <a:r>
              <a:t>Reproduced Hours: 263,000,000</a:t>
            </a:r>
            <a:br/>
            <a:r>
              <a:t>Country: United States of America</a:t>
            </a:r>
            <a:br/>
            <a:r>
              <a:t>Genres: Comedy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115568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15</a:t>
            </a:r>
          </a:p>
        </p:txBody>
      </p:sp>
      <p:pic>
        <p:nvPicPr>
          <p:cNvPr id="49" name="Picture 48" descr="50_Most_Watched_by_Time_Played_1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8640" y="5029200"/>
            <a:ext cx="640080" cy="9144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28016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14,400,000</a:t>
            </a:r>
            <a:br/>
            <a:r>
              <a:t>Title: Doctor Slump: Limited Series // 닥터슬럼프: 리미티드 시리</a:t>
            </a:r>
            <a:br/>
            <a:r>
              <a:t>Runtime: 17:57</a:t>
            </a:r>
            <a:br/>
            <a:r>
              <a:t>Votes: 8.401</a:t>
            </a:r>
            <a:br/>
            <a:r>
              <a:t>Reproduced Hours: 258,100,000</a:t>
            </a:r>
            <a:br/>
            <a:r>
              <a:t>Country: South Korea</a:t>
            </a:r>
            <a:br/>
            <a:r>
              <a:t>Genres: Drama, Comedy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4864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16</a:t>
            </a:r>
          </a:p>
        </p:txBody>
      </p:sp>
      <p:pic>
        <p:nvPicPr>
          <p:cNvPr id="52" name="Picture 51" descr="50_Most_Viewed_1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00400" y="5029200"/>
            <a:ext cx="640080" cy="91440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393192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27,200,000</a:t>
            </a:r>
            <a:br/>
            <a:r>
              <a:t>Title: My Life With the Walter Boys: Season 1</a:t>
            </a:r>
            <a:br/>
            <a:r>
              <a:t>Runtime: 7:37</a:t>
            </a:r>
            <a:br/>
            <a:r>
              <a:t>Votes: 7.9</a:t>
            </a:r>
            <a:br/>
            <a:r>
              <a:t>Reproduced Hours: 206,800,000</a:t>
            </a:r>
            <a:br/>
            <a:r>
              <a:t>Country: United States of America</a:t>
            </a:r>
            <a:br/>
            <a:r>
              <a:t>Genres: Drama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20040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17</a:t>
            </a:r>
          </a:p>
        </p:txBody>
      </p:sp>
      <p:pic>
        <p:nvPicPr>
          <p:cNvPr id="55" name="Picture 54" descr="50_Most_Watched_by_Time_Played_1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52160" y="5029200"/>
            <a:ext cx="640080" cy="91440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658368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10,700,000</a:t>
            </a:r>
            <a:br/>
            <a:r>
              <a:t>Title: Welcome to Samdal-ri: Limited Series // 웰컴투 삼달</a:t>
            </a:r>
            <a:br/>
            <a:r>
              <a:t>Runtime: 18:35</a:t>
            </a:r>
            <a:br/>
            <a:r>
              <a:t>Votes: 8.473</a:t>
            </a:r>
            <a:br/>
            <a:r>
              <a:t>Reproduced Hours: 199,200,000</a:t>
            </a:r>
            <a:br/>
            <a:r>
              <a:t>Country: South Korea</a:t>
            </a:r>
            <a:br/>
            <a:r>
              <a:t>Genres: Drama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85216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18</a:t>
            </a:r>
          </a:p>
        </p:txBody>
      </p:sp>
      <p:pic>
        <p:nvPicPr>
          <p:cNvPr id="58" name="Picture 57" descr="50_Most_Watched_by_Time_Played_19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503920" y="5029200"/>
            <a:ext cx="640080" cy="91440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923544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10,400,000</a:t>
            </a:r>
            <a:br/>
            <a:r>
              <a:t>Title: King the Land: Limited Series // 킹더랜드: 리미티드 시리</a:t>
            </a:r>
            <a:br/>
            <a:r>
              <a:t>Runtime: 19:00</a:t>
            </a:r>
            <a:br/>
            <a:r>
              <a:t>Votes: 8.16</a:t>
            </a:r>
            <a:br/>
            <a:r>
              <a:t>Reproduced Hours: 198,200,000</a:t>
            </a:r>
            <a:br/>
            <a:r>
              <a:t>Country: South Korea</a:t>
            </a:r>
            <a:br/>
            <a:r>
              <a:t>Genres: Drama, Comedy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50392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19</a:t>
            </a:r>
          </a:p>
        </p:txBody>
      </p:sp>
      <p:pic>
        <p:nvPicPr>
          <p:cNvPr id="61" name="Picture 60" descr="50_Most_Viewed_22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155680" y="5029200"/>
            <a:ext cx="640080" cy="914400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188720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23,900,000</a:t>
            </a:r>
            <a:br/>
            <a:r>
              <a:t>Title: The Brothers Sun: Season 1</a:t>
            </a:r>
            <a:br/>
            <a:r>
              <a:t>Runtime: 7:20</a:t>
            </a:r>
            <a:br/>
            <a:r>
              <a:t>Votes: 7.7</a:t>
            </a:r>
            <a:br/>
            <a:r>
              <a:t>Reproduced Hours: 175,600,000</a:t>
            </a:r>
            <a:br/>
            <a:r>
              <a:t>Country: United States of America</a:t>
            </a:r>
            <a:br/>
            <a:r>
              <a:t>Genres: Drama, Crime, Action &amp; Adventure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115568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20</a:t>
            </a:r>
          </a:p>
        </p:txBody>
      </p:sp>
      <p:pic>
        <p:nvPicPr>
          <p:cNvPr id="64" name="Picture 63" descr="50_Most_Viewed_13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48640" y="6400800"/>
            <a:ext cx="640080" cy="914400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128016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30,700,000</a:t>
            </a:r>
            <a:br/>
            <a:r>
              <a:t>Title: The Asunta Case: Limited Series // El caso Asu</a:t>
            </a:r>
            <a:br/>
            <a:r>
              <a:t>Runtime: 5:25</a:t>
            </a:r>
            <a:br/>
            <a:r>
              <a:t>Votes: 7.6</a:t>
            </a:r>
            <a:br/>
            <a:r>
              <a:t>Reproduced Hours: 166,300,000</a:t>
            </a:r>
            <a:br/>
            <a:r>
              <a:t>Country: Spain</a:t>
            </a:r>
            <a:br/>
            <a:r>
              <a:t>Genres: Drama, Crime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4864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21</a:t>
            </a:r>
          </a:p>
        </p:txBody>
      </p:sp>
      <p:pic>
        <p:nvPicPr>
          <p:cNvPr id="67" name="Picture 66" descr="50_Most_Viewed_25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200400" y="6400800"/>
            <a:ext cx="640080" cy="914400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393192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23,000,000</a:t>
            </a:r>
            <a:br/>
            <a:r>
              <a:t>Title: Young Sheldon: Season 1</a:t>
            </a:r>
            <a:br/>
            <a:r>
              <a:t>Runtime: 7:13</a:t>
            </a:r>
            <a:br/>
            <a:r>
              <a:t>Votes: 8.074</a:t>
            </a:r>
            <a:br/>
            <a:r>
              <a:t>Reproduced Hours: 166,000,000</a:t>
            </a:r>
            <a:br/>
            <a:r>
              <a:t>Country: United States of America</a:t>
            </a:r>
            <a:br/>
            <a:r>
              <a:t>Genres: Drama, Comedy, Family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20040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22</a:t>
            </a:r>
          </a:p>
        </p:txBody>
      </p:sp>
      <p:pic>
        <p:nvPicPr>
          <p:cNvPr id="70" name="Picture 69" descr="50_Most_Watched_by_Time_Played_23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852160" y="6400800"/>
            <a:ext cx="640080" cy="91440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658368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10,300,000</a:t>
            </a:r>
            <a:br/>
            <a:r>
              <a:t>Title: House, M.D.: Season 1</a:t>
            </a:r>
            <a:br/>
            <a:r>
              <a:t>Runtime: 16:00</a:t>
            </a:r>
            <a:br/>
            <a:r>
              <a:t>Votes: 8.591</a:t>
            </a:r>
            <a:br/>
            <a:r>
              <a:t>Reproduced Hours: 165,400,000</a:t>
            </a:r>
            <a:br/>
            <a:r>
              <a:t>Country: United States of America</a:t>
            </a:r>
            <a:br/>
            <a:r>
              <a:t>Genres: Drama, Mystery, Comedy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85216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23</a:t>
            </a:r>
          </a:p>
        </p:txBody>
      </p:sp>
      <p:pic>
        <p:nvPicPr>
          <p:cNvPr id="73" name="Picture 72" descr="50_Most_Viewed_21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503920" y="6400800"/>
            <a:ext cx="640080" cy="914400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923544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24,400,000</a:t>
            </a:r>
            <a:br/>
            <a:r>
              <a:t>Title: Queen Charlotte: A Bridgerton Story</a:t>
            </a:r>
            <a:br/>
            <a:r>
              <a:t>Runtime: 6:29</a:t>
            </a:r>
            <a:br/>
            <a:r>
              <a:t>Votes: 8.095</a:t>
            </a:r>
            <a:br/>
            <a:r>
              <a:t>Reproduced Hours: 158,000,000</a:t>
            </a:r>
            <a:br/>
            <a:r>
              <a:t>Country: United States of America</a:t>
            </a:r>
            <a:br/>
            <a:r>
              <a:t>Genres: Drama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50392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24</a:t>
            </a:r>
          </a:p>
        </p:txBody>
      </p:sp>
      <p:pic>
        <p:nvPicPr>
          <p:cNvPr id="76" name="Picture 75" descr="50_Most_Viewed_19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155680" y="6400800"/>
            <a:ext cx="640080" cy="914400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1188720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25,400,000</a:t>
            </a:r>
            <a:br/>
            <a:r>
              <a:t>Title: Raising Voices: Season 1 // Ni una más: Tempor</a:t>
            </a:r>
            <a:br/>
            <a:r>
              <a:t>Runtime: 6:03</a:t>
            </a:r>
            <a:br/>
            <a:r>
              <a:t>Votes: 7.8</a:t>
            </a:r>
            <a:br/>
            <a:r>
              <a:t>Reproduced Hours: 153,800,000</a:t>
            </a:r>
            <a:br/>
            <a:r>
              <a:t>Country: Spain</a:t>
            </a:r>
            <a:br/>
            <a:r>
              <a:t>Genres: Drama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115568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25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11</a:t>
            </a:r>
          </a:p>
        </p:txBody>
      </p:sp>
      <p:pic>
        <p:nvPicPr>
          <p:cNvPr id="4" name="Picture 3" descr="50_Most_Viewed_5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914400"/>
            <a:ext cx="640080" cy="91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8016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16,200,000</a:t>
            </a:r>
            <a:br/>
            <a:r>
              <a:t>Title: Suits (2011): Season 1</a:t>
            </a:r>
            <a:br/>
            <a:r>
              <a:t>Runtime: *</a:t>
            </a:r>
            <a:br/>
            <a:r>
              <a:t>Votes: 8.231</a:t>
            </a:r>
            <a:br/>
            <a:r>
              <a:t>Reproduced Hours: 149,500,000</a:t>
            </a:r>
            <a:br/>
            <a:r>
              <a:t>Country: United States of America</a:t>
            </a:r>
            <a:br/>
            <a:r>
              <a:t>Genres: Drama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26</a:t>
            </a:r>
          </a:p>
        </p:txBody>
      </p:sp>
      <p:pic>
        <p:nvPicPr>
          <p:cNvPr id="7" name="Picture 6" descr="50_Most_Watched_by_Time_Played_2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914400"/>
            <a:ext cx="640080" cy="91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3192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2,700,000</a:t>
            </a:r>
            <a:br/>
            <a:r>
              <a:t>Title: Pablo Escobar, el patrón del mal: Season 1</a:t>
            </a:r>
            <a:br/>
            <a:r>
              <a:t>Runtime: 53:53</a:t>
            </a:r>
            <a:br/>
            <a:r>
              <a:t>Votes: 7.626</a:t>
            </a:r>
            <a:br/>
            <a:r>
              <a:t>Reproduced Hours: 144,000,000</a:t>
            </a:r>
            <a:br/>
            <a:r>
              <a:t>Country: Colombia</a:t>
            </a:r>
            <a:br/>
            <a:r>
              <a:t>Genres: Drama, Crime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0040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27</a:t>
            </a:r>
          </a:p>
        </p:txBody>
      </p:sp>
      <p:pic>
        <p:nvPicPr>
          <p:cNvPr id="10" name="Picture 9" descr="50_Most_Viewed_5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160" y="914400"/>
            <a:ext cx="640080" cy="914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8368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12,300,000</a:t>
            </a:r>
            <a:br/>
            <a:r>
              <a:t>Title: Suits (2011): Season 2</a:t>
            </a:r>
            <a:br/>
            <a:r>
              <a:t>Runtime: 11:30</a:t>
            </a:r>
            <a:br/>
            <a:r>
              <a:t>Votes: 8.231</a:t>
            </a:r>
            <a:br/>
            <a:r>
              <a:t>Reproduced Hours: 141,800,000</a:t>
            </a:r>
            <a:br/>
            <a:r>
              <a:t>Country: United States of America</a:t>
            </a:r>
            <a:br/>
            <a:r>
              <a:t>Genres: Drama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5216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28</a:t>
            </a:r>
          </a:p>
        </p:txBody>
      </p:sp>
      <p:pic>
        <p:nvPicPr>
          <p:cNvPr id="13" name="Picture 12" descr="50_Most_Viewed_1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3920" y="914400"/>
            <a:ext cx="640080" cy="914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23544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26,400,000</a:t>
            </a:r>
            <a:br/>
            <a:r>
              <a:t>Title: Eric: Limited Series</a:t>
            </a:r>
            <a:br/>
            <a:r>
              <a:t>Runtime: 5:21</a:t>
            </a:r>
            <a:br/>
            <a:r>
              <a:t>Votes: 7.072</a:t>
            </a:r>
            <a:br/>
            <a:r>
              <a:t>Reproduced Hours: 141,200,000</a:t>
            </a:r>
            <a:br/>
            <a:r>
              <a:t>Country: United Kingdom</a:t>
            </a:r>
            <a:br/>
            <a:r>
              <a:t>Genres: Drama, Mystery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50392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29</a:t>
            </a:r>
          </a:p>
        </p:txBody>
      </p:sp>
      <p:pic>
        <p:nvPicPr>
          <p:cNvPr id="16" name="Picture 15" descr="50_Most_Viewed_2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5680" y="914400"/>
            <a:ext cx="640080" cy="914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88720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23,300,000</a:t>
            </a:r>
            <a:br/>
            <a:r>
              <a:t>Title: Furies: Season 1</a:t>
            </a:r>
            <a:br/>
            <a:r>
              <a:t>Runtime: 6:00</a:t>
            </a:r>
            <a:br/>
            <a:r>
              <a:t>Votes: 7.3</a:t>
            </a:r>
            <a:br/>
            <a:r>
              <a:t>Reproduced Hours: 139,900,000</a:t>
            </a:r>
            <a:br/>
            <a:r>
              <a:t>Country: France</a:t>
            </a:r>
            <a:br/>
            <a:r>
              <a:t>Genres: Crime, Action &amp; Adventure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5568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30</a:t>
            </a:r>
          </a:p>
        </p:txBody>
      </p:sp>
      <p:pic>
        <p:nvPicPr>
          <p:cNvPr id="19" name="Picture 18" descr="50_Most_Watched_by_Time_Played_3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640" y="2286000"/>
            <a:ext cx="640080" cy="9144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28016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13,800,000</a:t>
            </a:r>
            <a:br/>
            <a:r>
              <a:t>Title: PAW Patrol: Season 4</a:t>
            </a:r>
            <a:br/>
            <a:r>
              <a:t>Runtime: 10:03</a:t>
            </a:r>
            <a:br/>
            <a:r>
              <a:t>Votes: 7.0</a:t>
            </a:r>
            <a:br/>
            <a:r>
              <a:t>Reproduced Hours: 139,100,000</a:t>
            </a:r>
            <a:br/>
            <a:r>
              <a:t>Country: United States of America</a:t>
            </a:r>
            <a:br/>
            <a:r>
              <a:t>Genres: Animation, Kids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864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31</a:t>
            </a:r>
          </a:p>
        </p:txBody>
      </p:sp>
      <p:pic>
        <p:nvPicPr>
          <p:cNvPr id="22" name="Picture 21" descr="50_Most_Watched_by_Time_Played_3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0400" y="2286000"/>
            <a:ext cx="640080" cy="9144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93192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13,900,000</a:t>
            </a:r>
            <a:br/>
            <a:r>
              <a:t>Title: Wrong Side of the Tracks: Season 3 // Entrevía</a:t>
            </a:r>
            <a:br/>
            <a:r>
              <a:t>Runtime: 9:53</a:t>
            </a:r>
            <a:br/>
            <a:r>
              <a:t>Votes: 6.7</a:t>
            </a:r>
            <a:br/>
            <a:r>
              <a:t>Reproduced Hours: 137,100,000</a:t>
            </a:r>
            <a:br/>
            <a:r>
              <a:t>Country: Spain</a:t>
            </a:r>
            <a:br/>
            <a:r>
              <a:t>Genres: Drama, Crime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0040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32</a:t>
            </a:r>
          </a:p>
        </p:txBody>
      </p:sp>
      <p:pic>
        <p:nvPicPr>
          <p:cNvPr id="25" name="Picture 24" descr="50_Most_Watched_by_Time_Played_33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2160" y="2286000"/>
            <a:ext cx="640080" cy="9144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58368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11,700,000</a:t>
            </a:r>
            <a:br/>
            <a:r>
              <a:t>Title: Gyeongseong Creature: Season 1 // 경성크리처: 시즌 1</a:t>
            </a:r>
            <a:br/>
            <a:r>
              <a:t>Runtime: 11:32</a:t>
            </a:r>
            <a:br/>
            <a:r>
              <a:t>Votes: 8.1</a:t>
            </a:r>
            <a:br/>
            <a:r>
              <a:t>Reproduced Hours: 134,400,000</a:t>
            </a:r>
            <a:br/>
            <a:r>
              <a:t>Country: South Korea</a:t>
            </a:r>
            <a:br/>
            <a:r>
              <a:t>Genres: Drama, Mystery, Sci-Fi &amp; Fantasy, Action &amp; Adventure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85216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33</a:t>
            </a:r>
          </a:p>
        </p:txBody>
      </p:sp>
      <p:pic>
        <p:nvPicPr>
          <p:cNvPr id="28" name="Picture 27" descr="50_Most_Watched_by_Time_Played_34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03920" y="2286000"/>
            <a:ext cx="640080" cy="9144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23544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8,000,000</a:t>
            </a:r>
            <a:br/>
            <a:r>
              <a:t>Title: Law &amp; Order: Special Victims Unit: The Sixth Y</a:t>
            </a:r>
            <a:br/>
            <a:r>
              <a:t>Runtime: 16:35</a:t>
            </a:r>
            <a:br/>
            <a:r>
              <a:t>Votes: 7.391</a:t>
            </a:r>
            <a:br/>
            <a:r>
              <a:t>Reproduced Hours: 133,200,000</a:t>
            </a:r>
            <a:br/>
            <a:r>
              <a:t>Country: United States of America</a:t>
            </a:r>
            <a:br/>
            <a:r>
              <a:t>Genres: Drama, Crime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50392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34</a:t>
            </a:r>
          </a:p>
        </p:txBody>
      </p:sp>
      <p:pic>
        <p:nvPicPr>
          <p:cNvPr id="31" name="Picture 30" descr="50_Most_Watched_by_Time_Played_35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55680" y="2286000"/>
            <a:ext cx="640080" cy="9144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188720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16,200,000</a:t>
            </a:r>
            <a:br/>
            <a:r>
              <a:t>Title: The Night Agent: Season 1</a:t>
            </a:r>
            <a:br/>
            <a:r>
              <a:t>Runtime: 8:11</a:t>
            </a:r>
            <a:br/>
            <a:r>
              <a:t>Votes: 7.838</a:t>
            </a:r>
            <a:br/>
            <a:r>
              <a:t>Reproduced Hours: 132,800,000</a:t>
            </a:r>
            <a:br/>
            <a:r>
              <a:t>Country: United States of America</a:t>
            </a:r>
            <a:br/>
            <a:r>
              <a:t>Genres: Drama, Mystery, Action &amp; Adventure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5568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35</a:t>
            </a:r>
          </a:p>
        </p:txBody>
      </p:sp>
      <p:pic>
        <p:nvPicPr>
          <p:cNvPr id="34" name="Picture 33" descr="50_Most_Watched_by_Time_Played_3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8640" y="3657600"/>
            <a:ext cx="640080" cy="9144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28016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5,800,000</a:t>
            </a:r>
            <a:br/>
            <a:r>
              <a:t>Title: Crash Landing on You: Limited Series // 사랑의 불시</a:t>
            </a:r>
            <a:br/>
            <a:r>
              <a:t>Runtime: 22:28</a:t>
            </a:r>
            <a:br/>
            <a:r>
              <a:t>Votes: 8.6</a:t>
            </a:r>
            <a:br/>
            <a:r>
              <a:t>Reproduced Hours: 131,200,000</a:t>
            </a:r>
            <a:br/>
            <a:r>
              <a:t>Country: South Korea</a:t>
            </a:r>
            <a:br/>
            <a:r>
              <a:t>Genres: Drama, Comedy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4864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36</a:t>
            </a:r>
          </a:p>
        </p:txBody>
      </p:sp>
      <p:pic>
        <p:nvPicPr>
          <p:cNvPr id="37" name="Picture 36" descr="50_Most_Watched_by_Time_Played_37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00400" y="3657600"/>
            <a:ext cx="640080" cy="9144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393192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8,200,000</a:t>
            </a:r>
            <a:br/>
            <a:r>
              <a:t>Title: S.W.A.T. (2017): Season 1</a:t>
            </a:r>
            <a:br/>
            <a:r>
              <a:t>Runtime: 15:49</a:t>
            </a:r>
            <a:br/>
            <a:r>
              <a:t>Votes: 8.1</a:t>
            </a:r>
            <a:br/>
            <a:r>
              <a:t>Reproduced Hours: 129,900,000</a:t>
            </a:r>
            <a:br/>
            <a:r>
              <a:t>Country: United States of America</a:t>
            </a:r>
            <a:br/>
            <a:r>
              <a:t>Genres: Drama, Crime, Action &amp; Adventure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20040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37</a:t>
            </a:r>
          </a:p>
        </p:txBody>
      </p:sp>
      <p:pic>
        <p:nvPicPr>
          <p:cNvPr id="40" name="Picture 39" descr="50_Most_Viewed_25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52160" y="3657600"/>
            <a:ext cx="640080" cy="9144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658368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18,000,000</a:t>
            </a:r>
            <a:br/>
            <a:r>
              <a:t>Title: Young Sheldon: Season 2</a:t>
            </a:r>
            <a:br/>
            <a:r>
              <a:t>Runtime: 7:10</a:t>
            </a:r>
            <a:br/>
            <a:r>
              <a:t>Votes: 8.074</a:t>
            </a:r>
            <a:br/>
            <a:r>
              <a:t>Reproduced Hours: 128,800,000</a:t>
            </a:r>
            <a:br/>
            <a:r>
              <a:t>Country: United States of America</a:t>
            </a:r>
            <a:br/>
            <a:r>
              <a:t>Genres: Drama, Comedy, Family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85216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38</a:t>
            </a:r>
          </a:p>
        </p:txBody>
      </p:sp>
      <p:pic>
        <p:nvPicPr>
          <p:cNvPr id="43" name="Picture 42" descr="50_Most_Viewed_2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03920" y="3657600"/>
            <a:ext cx="640080" cy="9144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923544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25,400,000</a:t>
            </a:r>
            <a:br/>
            <a:r>
              <a:t>Title: Parasyte: The Grey: Limited Series // 기생수: 더 그</a:t>
            </a:r>
            <a:br/>
            <a:r>
              <a:t>Runtime: 5:00</a:t>
            </a:r>
            <a:br/>
            <a:r>
              <a:t>Votes: 7.6</a:t>
            </a:r>
            <a:br/>
            <a:r>
              <a:t>Reproduced Hours: 126,800,000</a:t>
            </a:r>
            <a:br/>
            <a:r>
              <a:t>Country: South Korea</a:t>
            </a:r>
            <a:br/>
            <a:r>
              <a:t>Genres: Drama, Sci-Fi &amp; Fantasy, Action &amp; Adventure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50392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39</a:t>
            </a:r>
          </a:p>
        </p:txBody>
      </p:sp>
      <p:pic>
        <p:nvPicPr>
          <p:cNvPr id="46" name="Picture 45" descr="50_Most_Viewed_7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55680" y="3657600"/>
            <a:ext cx="640080" cy="91440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188720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55,000,000</a:t>
            </a:r>
            <a:br/>
            <a:r>
              <a:t>Title: American Nightmare: Season 1</a:t>
            </a:r>
            <a:br/>
            <a:r>
              <a:t>Runtime: 2:15</a:t>
            </a:r>
            <a:br/>
            <a:r>
              <a:t>Votes: 7.394</a:t>
            </a:r>
            <a:br/>
            <a:r>
              <a:t>Reproduced Hours: 123,700,000</a:t>
            </a:r>
            <a:br/>
            <a:r>
              <a:t>Country: United Kingdom</a:t>
            </a:r>
            <a:br/>
            <a:r>
              <a:t>Genres: Crime, Documentary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115568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40</a:t>
            </a:r>
          </a:p>
        </p:txBody>
      </p:sp>
      <p:pic>
        <p:nvPicPr>
          <p:cNvPr id="49" name="Picture 48" descr="50_Most_Watched_by_Time_Played_41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8640" y="5029200"/>
            <a:ext cx="640080" cy="9144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28016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6,400,000</a:t>
            </a:r>
            <a:br/>
            <a:r>
              <a:t>Title: Captivating the King: Limited Series // 세작, 매혹</a:t>
            </a:r>
            <a:br/>
            <a:r>
              <a:t>Runtime: 19:05</a:t>
            </a:r>
            <a:br/>
            <a:r>
              <a:t>Votes: 7.9</a:t>
            </a:r>
            <a:br/>
            <a:r>
              <a:t>Reproduced Hours: 122,000,000</a:t>
            </a:r>
            <a:br/>
            <a:r>
              <a:t>Country: South Korea</a:t>
            </a:r>
            <a:br/>
            <a:r>
              <a:t>Genres: Drama, War &amp; Politics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4864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41</a:t>
            </a:r>
          </a:p>
        </p:txBody>
      </p:sp>
      <p:pic>
        <p:nvPicPr>
          <p:cNvPr id="52" name="Picture 51" descr="50_Most_Viewed_5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5029200"/>
            <a:ext cx="640080" cy="91440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393192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10,400,000</a:t>
            </a:r>
            <a:br/>
            <a:r>
              <a:t>Title: Suits (2011): Season 3</a:t>
            </a:r>
            <a:br/>
            <a:r>
              <a:t>Runtime: 11:41</a:t>
            </a:r>
            <a:br/>
            <a:r>
              <a:t>Votes: 8.231</a:t>
            </a:r>
            <a:br/>
            <a:r>
              <a:t>Reproduced Hours: 121,900,000</a:t>
            </a:r>
            <a:br/>
            <a:r>
              <a:t>Country: United States of America</a:t>
            </a:r>
            <a:br/>
            <a:r>
              <a:t>Genres: Drama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20040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42</a:t>
            </a:r>
          </a:p>
        </p:txBody>
      </p:sp>
      <p:pic>
        <p:nvPicPr>
          <p:cNvPr id="55" name="Picture 54" descr="50_Most_Watched_by_Time_Played_43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52160" y="5029200"/>
            <a:ext cx="640080" cy="91440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658368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11,700,000</a:t>
            </a:r>
            <a:br/>
            <a:r>
              <a:t>Title: Physical: 100: Season 2 // 피지컬: 100: 시즌 2</a:t>
            </a:r>
            <a:br/>
            <a:r>
              <a:t>Runtime: 10:23</a:t>
            </a:r>
            <a:br/>
            <a:r>
              <a:t>Votes: 6.5</a:t>
            </a:r>
            <a:br/>
            <a:r>
              <a:t>Reproduced Hours: 121,300,000</a:t>
            </a:r>
            <a:br/>
            <a:r>
              <a:t>Country: United States of America</a:t>
            </a:r>
            <a:br/>
            <a:r>
              <a:t>Genres: Drama, Comedy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85216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43</a:t>
            </a:r>
          </a:p>
        </p:txBody>
      </p:sp>
      <p:pic>
        <p:nvPicPr>
          <p:cNvPr id="58" name="Picture 57" descr="50_Most_Watched_by_Time_Played_23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503920" y="5029200"/>
            <a:ext cx="640080" cy="91440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923544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6,800,000</a:t>
            </a:r>
            <a:br/>
            <a:r>
              <a:t>Title: House, M.D.: Season 2</a:t>
            </a:r>
            <a:br/>
            <a:r>
              <a:t>Runtime: 17:35</a:t>
            </a:r>
            <a:br/>
            <a:r>
              <a:t>Votes: 8.591</a:t>
            </a:r>
            <a:br/>
            <a:r>
              <a:t>Reproduced Hours: 119,500,000</a:t>
            </a:r>
            <a:br/>
            <a:r>
              <a:t>Country: United States of America</a:t>
            </a:r>
            <a:br/>
            <a:r>
              <a:t>Genres: Drama, Mystery, Comedy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50392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44</a:t>
            </a:r>
          </a:p>
        </p:txBody>
      </p:sp>
      <p:pic>
        <p:nvPicPr>
          <p:cNvPr id="61" name="Picture 60" descr="50_Most_Viewed_30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155680" y="5029200"/>
            <a:ext cx="640080" cy="914400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188720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20,800,000</a:t>
            </a:r>
            <a:br/>
            <a:r>
              <a:t>Title: The Tourist: Season 1</a:t>
            </a:r>
            <a:br/>
            <a:r>
              <a:t>Runtime: 5:42</a:t>
            </a:r>
            <a:br/>
            <a:r>
              <a:t>Votes: 6.8</a:t>
            </a:r>
            <a:br/>
            <a:r>
              <a:t>Reproduced Hours: 118,700,000</a:t>
            </a:r>
            <a:br/>
            <a:r>
              <a:t>Country: United Kingdom</a:t>
            </a:r>
            <a:br/>
            <a:r>
              <a:t>Genres: Drama, Mystery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115568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45</a:t>
            </a:r>
          </a:p>
        </p:txBody>
      </p:sp>
      <p:pic>
        <p:nvPicPr>
          <p:cNvPr id="64" name="Picture 63" descr="50_Most_Viewed_25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8640" y="6400800"/>
            <a:ext cx="640080" cy="914400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128016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16,800,000</a:t>
            </a:r>
            <a:br/>
            <a:r>
              <a:t>Title: Young Sheldon: Season 3</a:t>
            </a:r>
            <a:br/>
            <a:r>
              <a:t>Runtime: 6:47</a:t>
            </a:r>
            <a:br/>
            <a:r>
              <a:t>Votes: 8.074</a:t>
            </a:r>
            <a:br/>
            <a:r>
              <a:t>Reproduced Hours: 113,900,000</a:t>
            </a:r>
            <a:br/>
            <a:r>
              <a:t>Country: United States of America</a:t>
            </a:r>
            <a:br/>
            <a:r>
              <a:t>Genres: Drama, Comedy, Family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4864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46</a:t>
            </a:r>
          </a:p>
        </p:txBody>
      </p:sp>
      <p:pic>
        <p:nvPicPr>
          <p:cNvPr id="67" name="Picture 66" descr="50_Most_Viewed_25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00400" y="6400800"/>
            <a:ext cx="640080" cy="914400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393192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15,900,000</a:t>
            </a:r>
            <a:br/>
            <a:r>
              <a:t>Title: Young Sheldon: Season 5</a:t>
            </a:r>
            <a:br/>
            <a:r>
              <a:t>Runtime: 7:09</a:t>
            </a:r>
            <a:br/>
            <a:r>
              <a:t>Votes: 8.074</a:t>
            </a:r>
            <a:br/>
            <a:r>
              <a:t>Reproduced Hours: 113,400,000</a:t>
            </a:r>
            <a:br/>
            <a:r>
              <a:t>Country: United States of America</a:t>
            </a:r>
            <a:br/>
            <a:r>
              <a:t>Genres: Drama, Comedy, Family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20040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47</a:t>
            </a:r>
          </a:p>
        </p:txBody>
      </p:sp>
      <p:pic>
        <p:nvPicPr>
          <p:cNvPr id="70" name="Picture 69" descr="50_Most_Watched_by_Time_Played_4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52160" y="6400800"/>
            <a:ext cx="640080" cy="91440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658368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300,000</a:t>
            </a:r>
            <a:br/>
            <a:r>
              <a:t>Title: Chiquititas (2013)</a:t>
            </a:r>
            <a:br/>
            <a:r>
              <a:t>Runtime: 331:47</a:t>
            </a:r>
            <a:br/>
            <a:r>
              <a:t>Votes: 5.1</a:t>
            </a:r>
            <a:br/>
            <a:r>
              <a:t>Reproduced Hours: 113,300,000</a:t>
            </a:r>
            <a:br/>
            <a:r>
              <a:t>Country: Argentina</a:t>
            </a:r>
            <a:br/>
            <a:r>
              <a:t>Genres: Family, Kids, Soap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85216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48</a:t>
            </a:r>
          </a:p>
        </p:txBody>
      </p:sp>
      <p:pic>
        <p:nvPicPr>
          <p:cNvPr id="73" name="Picture 72" descr="50_Most_Watched_by_Time_Played_49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503920" y="6400800"/>
            <a:ext cx="640080" cy="914400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923544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8,000,000</a:t>
            </a:r>
            <a:br/>
            <a:r>
              <a:t>Title: The Atypical Family: Limited Series // 히어로는 아닙</a:t>
            </a:r>
            <a:br/>
            <a:r>
              <a:t>Runtime: 14:12</a:t>
            </a:r>
            <a:br/>
            <a:r>
              <a:t>Votes: 8.3</a:t>
            </a:r>
            <a:br/>
            <a:r>
              <a:t>Reproduced Hours: 113,100,000</a:t>
            </a:r>
            <a:br/>
            <a:r>
              <a:t>Country: South Korea</a:t>
            </a:r>
            <a:br/>
            <a:r>
              <a:t>Genres: Drama, Sci-Fi &amp; Fantasy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50392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49</a:t>
            </a:r>
          </a:p>
        </p:txBody>
      </p:sp>
      <p:pic>
        <p:nvPicPr>
          <p:cNvPr id="76" name="Picture 75" descr="50_Most_Watched_by_Time_Played_50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155680" y="6400800"/>
            <a:ext cx="640080" cy="914400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1188720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15,900,000</a:t>
            </a:r>
            <a:br/>
            <a:r>
              <a:t>Title: House of Ninjas: Season 1 // 忍びの家 House of Nin</a:t>
            </a:r>
            <a:br/>
            <a:r>
              <a:t>Runtime: 7:07</a:t>
            </a:r>
            <a:br/>
            <a:r>
              <a:t>Votes: 7.147</a:t>
            </a:r>
            <a:br/>
            <a:r>
              <a:t>Reproduced Hours: 112,900,000</a:t>
            </a:r>
            <a:br/>
            <a:r>
              <a:t>Country: Japan</a:t>
            </a:r>
            <a:br/>
            <a:r>
              <a:t>Genres: Drama, Action &amp; Adventure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115568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50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12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0" y="18288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6400">
                <a:solidFill>
                  <a:srgbClr val="D3D3D3"/>
                </a:solidFill>
                <a:latin typeface="Impact"/>
              </a:defRPr>
            </a:pPr>
            <a:r>
              <a:t>Analysis of </a:t>
            </a:r>
            <a:br/>
            <a:r>
              <a:t>Tv/Series Content </a:t>
            </a:r>
            <a:br/>
            <a:r>
              <a:t>Top50_Less_Viewed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0" y="50292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Calibri"/>
              </a:defRPr>
            </a:pPr>
            <a:r>
              <a:t>This analysis highlights the 50 least-viewed titles on Netflix, offering a unique perspective on content that struggles to capture audience attention.</a:t>
            </a:r>
            <a:br/>
            <a:r>
              <a:t>These selections provide insights into underperforming trends on the platform.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13</a:t>
            </a:r>
          </a:p>
        </p:txBody>
      </p:sp>
      <p:pic>
        <p:nvPicPr>
          <p:cNvPr id="4" name="Picture 3" descr="50_Less_Viewed_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914400"/>
            <a:ext cx="640080" cy="91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8016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As Aventuras de Poliana: Season 1</a:t>
            </a:r>
            <a:br/>
            <a:r>
              <a:t>Runtime: 397:33</a:t>
            </a:r>
            <a:br/>
            <a:r>
              <a:t>Votes: 7.8</a:t>
            </a:r>
            <a:br/>
            <a:r>
              <a:t>Reproduced Hours: 51,700,000</a:t>
            </a:r>
            <a:br/>
            <a:r>
              <a:t>Country: Brazil</a:t>
            </a:r>
            <a:br/>
            <a:r>
              <a:t>Genres: Soap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</a:t>
            </a:r>
          </a:p>
        </p:txBody>
      </p:sp>
      <p:pic>
        <p:nvPicPr>
          <p:cNvPr id="7" name="Picture 6" descr="50_Less_Viewed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914400"/>
            <a:ext cx="640080" cy="91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3192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Cúmplices de um Resgate: Season 1</a:t>
            </a:r>
            <a:br/>
            <a:r>
              <a:t>Runtime: 219:12</a:t>
            </a:r>
            <a:br/>
            <a:r>
              <a:t>Votes: 6.5</a:t>
            </a:r>
            <a:br/>
            <a:r>
              <a:t>Reproduced Hours: 28,700,000</a:t>
            </a:r>
            <a:br/>
            <a:r>
              <a:t>Country: Brazil</a:t>
            </a:r>
            <a:br/>
            <a:r>
              <a:t>Genres: Drama, Family, Soap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0040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</a:t>
            </a:r>
          </a:p>
        </p:txBody>
      </p:sp>
      <p:pic>
        <p:nvPicPr>
          <p:cNvPr id="10" name="Picture 9" descr="50_Less_Viewed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160" y="914400"/>
            <a:ext cx="640080" cy="914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8368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Pedro el escamoso: Season 1</a:t>
            </a:r>
            <a:br/>
            <a:r>
              <a:t>Runtime: 230:05</a:t>
            </a:r>
            <a:br/>
            <a:r>
              <a:t>Votes: 7.5</a:t>
            </a:r>
            <a:br/>
            <a:r>
              <a:t>Reproduced Hours: 23,700,000</a:t>
            </a:r>
            <a:br/>
            <a:r>
              <a:t>Country: Colombia</a:t>
            </a:r>
            <a:br/>
            <a:r>
              <a:t>Genres: Drama, Comedy, Family, Soap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5216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</a:t>
            </a:r>
          </a:p>
        </p:txBody>
      </p:sp>
      <p:pic>
        <p:nvPicPr>
          <p:cNvPr id="13" name="Picture 12" descr="50_Less_Viewed_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3920" y="914400"/>
            <a:ext cx="640080" cy="914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23544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A Clean Sweep: Part 2 // 최강야구: Part 2</a:t>
            </a:r>
            <a:br/>
            <a:r>
              <a:t>Runtime: 93:44</a:t>
            </a:r>
            <a:br/>
            <a:r>
              <a:t>Votes: 5.0</a:t>
            </a:r>
            <a:br/>
            <a:r>
              <a:t>Reproduced Hours: 9,800,000</a:t>
            </a:r>
            <a:br/>
            <a:r>
              <a:t>Country: South Korea</a:t>
            </a:r>
            <a:br/>
            <a:r>
              <a:t>Genres: Reality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50392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</a:t>
            </a:r>
          </a:p>
        </p:txBody>
      </p:sp>
      <p:pic>
        <p:nvPicPr>
          <p:cNvPr id="16" name="Picture 15" descr="50_Less_Viewed_5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5680" y="914400"/>
            <a:ext cx="640080" cy="914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88720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El final del paraíso: Season 1</a:t>
            </a:r>
            <a:br/>
            <a:r>
              <a:t>Runtime: 66:22</a:t>
            </a:r>
            <a:br/>
            <a:r>
              <a:t>Votes: 7.123</a:t>
            </a:r>
            <a:br/>
            <a:r>
              <a:t>Reproduced Hours: 8,400,000</a:t>
            </a:r>
            <a:br/>
            <a:r>
              <a:t>Country: Mexico</a:t>
            </a:r>
            <a:br/>
            <a:r>
              <a:t>Genres: Drama, Action &amp; Adventure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5568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5</a:t>
            </a:r>
          </a:p>
        </p:txBody>
      </p:sp>
      <p:pic>
        <p:nvPicPr>
          <p:cNvPr id="19" name="Picture 18" descr="50_Less_Viewed_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640" y="2286000"/>
            <a:ext cx="640080" cy="9144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28016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Homemade Love Story: Limited Series // 오! 삼광빌라</a:t>
            </a:r>
            <a:br/>
            <a:r>
              <a:t>Runtime: 56:43</a:t>
            </a:r>
            <a:br/>
            <a:r>
              <a:t>Votes: 6.0</a:t>
            </a:r>
            <a:br/>
            <a:r>
              <a:t>Reproduced Hours: 8,400,000</a:t>
            </a:r>
            <a:br/>
            <a:r>
              <a:t>Country: South Korea</a:t>
            </a:r>
            <a:br/>
            <a:r>
              <a:t>Genres: Drama, Comedy, Family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864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6</a:t>
            </a:r>
          </a:p>
        </p:txBody>
      </p:sp>
      <p:pic>
        <p:nvPicPr>
          <p:cNvPr id="22" name="Picture 21" descr="50_Less_Viewed_7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2286000"/>
            <a:ext cx="640080" cy="9144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93192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Deadly Sins: Season 1 // Pecados capitales: Te</a:t>
            </a:r>
            <a:br/>
            <a:r>
              <a:t>Runtime: 117:07</a:t>
            </a:r>
            <a:br/>
            <a:r>
              <a:t>Votes: 8.5</a:t>
            </a:r>
            <a:br/>
            <a:r>
              <a:t>Reproduced Hours: 7,700,000</a:t>
            </a:r>
            <a:br/>
            <a:r>
              <a:t>Country: Japan</a:t>
            </a:r>
            <a:br/>
            <a:r>
              <a:t>Genres: Sci-Fi &amp; Fantasy, Action &amp; Adventure, Animation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0040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7</a:t>
            </a:r>
          </a:p>
        </p:txBody>
      </p:sp>
      <p:pic>
        <p:nvPicPr>
          <p:cNvPr id="25" name="Picture 24" descr="50_Less_Viewed_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2160" y="2286000"/>
            <a:ext cx="640080" cy="9144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58368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Malverde, el santo patrón: Season 1</a:t>
            </a:r>
            <a:br/>
            <a:r>
              <a:t>Runtime: 57:42</a:t>
            </a:r>
            <a:br/>
            <a:r>
              <a:t>Votes: 8.5</a:t>
            </a:r>
            <a:br/>
            <a:r>
              <a:t>Reproduced Hours: 7,500,000</a:t>
            </a:r>
            <a:br/>
            <a:r>
              <a:t>Country: United States of America</a:t>
            </a:r>
            <a:br/>
            <a:r>
              <a:t>Genres: Drama, Crime, Soap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85216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8</a:t>
            </a:r>
          </a:p>
        </p:txBody>
      </p:sp>
      <p:pic>
        <p:nvPicPr>
          <p:cNvPr id="28" name="Picture 27" descr="50_Less_Viewed_9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03920" y="2286000"/>
            <a:ext cx="640080" cy="9144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23544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Teenage Parents: Season 4 // 어른들은 모르는 고딩엄빠: 시즌</a:t>
            </a:r>
            <a:br/>
            <a:r>
              <a:t>Runtime: 59:59</a:t>
            </a:r>
            <a:br/>
            <a:r>
              <a:t>Votes: None</a:t>
            </a:r>
            <a:br/>
            <a:r>
              <a:t>Reproduced Hours: 7,300,000</a:t>
            </a:r>
            <a:br/>
            <a:r>
              <a:t>Country: South Korea</a:t>
            </a:r>
            <a:br/>
            <a:r>
              <a:t>Genres: Reality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50392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9</a:t>
            </a:r>
          </a:p>
        </p:txBody>
      </p:sp>
      <p:pic>
        <p:nvPicPr>
          <p:cNvPr id="31" name="Picture 30" descr="50_Less_Viewed_10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55680" y="2286000"/>
            <a:ext cx="640080" cy="9144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188720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Beautiful Love, Wonderful Life: Limited Series</a:t>
            </a:r>
            <a:br/>
            <a:r>
              <a:t>Runtime: 57:20</a:t>
            </a:r>
            <a:br/>
            <a:r>
              <a:t>Votes: 6.2</a:t>
            </a:r>
            <a:br/>
            <a:r>
              <a:t>Reproduced Hours: 6,300,000</a:t>
            </a:r>
            <a:br/>
            <a:r>
              <a:t>Country: South Korea</a:t>
            </a:r>
            <a:br/>
            <a:r>
              <a:t>Genres: Drama, Comedy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5568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10</a:t>
            </a:r>
          </a:p>
        </p:txBody>
      </p:sp>
      <p:pic>
        <p:nvPicPr>
          <p:cNvPr id="34" name="Picture 33" descr="50_Less_Viewed_11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8640" y="3657600"/>
            <a:ext cx="640080" cy="9144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28016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The Gentlemen's League: Season 3 // 뭉쳐야 찬다: 시즌</a:t>
            </a:r>
            <a:br/>
            <a:r>
              <a:t>Runtime: *</a:t>
            </a:r>
            <a:br/>
            <a:r>
              <a:t>Votes: 5.0</a:t>
            </a:r>
            <a:br/>
            <a:r>
              <a:t>Reproduced Hours: 6,300,000</a:t>
            </a:r>
            <a:br/>
            <a:r>
              <a:t>Country: South Korea</a:t>
            </a:r>
            <a:br/>
            <a:r>
              <a:t>Genres: Reality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4864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11</a:t>
            </a:r>
          </a:p>
        </p:txBody>
      </p:sp>
      <p:pic>
        <p:nvPicPr>
          <p:cNvPr id="37" name="Picture 36" descr="50_Less_Viewed_12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00400" y="3657600"/>
            <a:ext cx="640080" cy="9144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393192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Once Again: Limited Series // 한 번 다녀왔습니다: 리미티드</a:t>
            </a:r>
            <a:br/>
            <a:r>
              <a:t>Runtime: 58:17</a:t>
            </a:r>
            <a:br/>
            <a:r>
              <a:t>Votes: 10.0</a:t>
            </a:r>
            <a:br/>
            <a:r>
              <a:t>Reproduced Hours: 6,000,000</a:t>
            </a:r>
            <a:br/>
            <a:r>
              <a:t>Country: Philippines</a:t>
            </a:r>
            <a:br/>
            <a:r>
              <a:t>Genres: Drama, Sci-Fi &amp; Fantasy, Family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20040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12</a:t>
            </a:r>
          </a:p>
        </p:txBody>
      </p:sp>
      <p:pic>
        <p:nvPicPr>
          <p:cNvPr id="40" name="Picture 39" descr="50_Less_Viewed_13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52160" y="3657600"/>
            <a:ext cx="640080" cy="9144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658368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Doraemon: Season 1 // ドラえもん: シーズン1</a:t>
            </a:r>
            <a:br/>
            <a:r>
              <a:t>Runtime: 41:13</a:t>
            </a:r>
            <a:br/>
            <a:r>
              <a:t>Votes: 8.0</a:t>
            </a:r>
            <a:br/>
            <a:r>
              <a:t>Reproduced Hours: 5,700,000</a:t>
            </a:r>
            <a:br/>
            <a:r>
              <a:t>Country: Japan</a:t>
            </a:r>
            <a:br/>
            <a:r>
              <a:t>Genres: Comedy, Sci-Fi &amp; Fantasy, Action &amp; Adventure, Family, Animation, Kids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85216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13</a:t>
            </a:r>
          </a:p>
        </p:txBody>
      </p:sp>
      <p:pic>
        <p:nvPicPr>
          <p:cNvPr id="43" name="Picture 42" descr="50_Less_Viewed_14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03920" y="3657600"/>
            <a:ext cx="640080" cy="9144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923544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Till The End of The Moon // 長月燼明 // 长月烬明</a:t>
            </a:r>
            <a:br/>
            <a:r>
              <a:t>Runtime: 36:31</a:t>
            </a:r>
            <a:br/>
            <a:r>
              <a:t>Votes: 8.2</a:t>
            </a:r>
            <a:br/>
            <a:r>
              <a:t>Reproduced Hours: 5,100,000</a:t>
            </a:r>
            <a:br/>
            <a:r>
              <a:t>Country: China</a:t>
            </a:r>
            <a:br/>
            <a:r>
              <a:t>Genres: Drama, Sci-Fi &amp; Fantasy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50392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14</a:t>
            </a:r>
          </a:p>
        </p:txBody>
      </p:sp>
      <p:pic>
        <p:nvPicPr>
          <p:cNvPr id="46" name="Picture 45" descr="50_Less_Viewed_15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55680" y="3657600"/>
            <a:ext cx="640080" cy="91440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188720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Maria Clara and Ibarra: Season 1 // Maria Clar</a:t>
            </a:r>
            <a:br/>
            <a:r>
              <a:t>Runtime: 43:53</a:t>
            </a:r>
            <a:br/>
            <a:r>
              <a:t>Votes: 6.9</a:t>
            </a:r>
            <a:br/>
            <a:r>
              <a:t>Reproduced Hours: 4,900,000</a:t>
            </a:r>
            <a:br/>
            <a:r>
              <a:t>Country: Philippines</a:t>
            </a:r>
            <a:br/>
            <a:r>
              <a:t>Genres: Drama, Comedy, Sci-Fi &amp; Fantasy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115568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15</a:t>
            </a:r>
          </a:p>
        </p:txBody>
      </p:sp>
      <p:pic>
        <p:nvPicPr>
          <p:cNvPr id="49" name="Picture 48" descr="50_Less_Viewed_1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8640" y="5029200"/>
            <a:ext cx="640080" cy="9144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28016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ONE PIECE: Wano Country (Ep.1001 - ) // ワンピース:</a:t>
            </a:r>
            <a:br/>
            <a:r>
              <a:t>Runtime: 34:33</a:t>
            </a:r>
            <a:br/>
            <a:r>
              <a:t>Votes: 8.174</a:t>
            </a:r>
            <a:br/>
            <a:r>
              <a:t>Reproduced Hours: 4,600,000</a:t>
            </a:r>
            <a:br/>
            <a:r>
              <a:t>Country: United States of America</a:t>
            </a:r>
            <a:br/>
            <a:r>
              <a:t>Genres: Sci-Fi &amp; Fantasy, Action &amp; Adventure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4864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16</a:t>
            </a:r>
          </a:p>
        </p:txBody>
      </p:sp>
      <p:pic>
        <p:nvPicPr>
          <p:cNvPr id="52" name="Picture 51" descr="50_Less_Viewed_17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00400" y="5029200"/>
            <a:ext cx="640080" cy="91440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393192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Wildflower: Season 1</a:t>
            </a:r>
            <a:br/>
            <a:r>
              <a:t>Runtime: 53:20</a:t>
            </a:r>
            <a:br/>
            <a:r>
              <a:t>Votes: 8.0</a:t>
            </a:r>
            <a:br/>
            <a:r>
              <a:t>Reproduced Hours: 4,600,000</a:t>
            </a:r>
            <a:br/>
            <a:r>
              <a:t>Country: Philippines</a:t>
            </a:r>
            <a:br/>
            <a:r>
              <a:t>Genres: Drama, Crime, Mystery, Action &amp; Adventure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20040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17</a:t>
            </a:r>
          </a:p>
        </p:txBody>
      </p:sp>
      <p:pic>
        <p:nvPicPr>
          <p:cNvPr id="55" name="Picture 54" descr="50_Less_Viewed_1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52160" y="5029200"/>
            <a:ext cx="640080" cy="91440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658368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Miss Trot: Season 3 // 미스트롯: 시즌3</a:t>
            </a:r>
            <a:br/>
            <a:r>
              <a:t>Runtime: 30:46</a:t>
            </a:r>
            <a:br/>
            <a:r>
              <a:t>Votes: None</a:t>
            </a:r>
            <a:br/>
            <a:r>
              <a:t>Reproduced Hours: 4,400,000</a:t>
            </a:r>
            <a:br/>
            <a:r>
              <a:t>Country: South Korea</a:t>
            </a:r>
            <a:br/>
            <a:r>
              <a:t>Genres: Reality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85216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18</a:t>
            </a:r>
          </a:p>
        </p:txBody>
      </p:sp>
      <p:pic>
        <p:nvPicPr>
          <p:cNvPr id="58" name="Picture 57" descr="50_Less_Viewed_19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503920" y="5029200"/>
            <a:ext cx="640080" cy="91440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923544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Find Yourself: Season 1 // 下一站是幸福: 第 1 季</a:t>
            </a:r>
            <a:br/>
            <a:r>
              <a:t>Runtime: 30:38</a:t>
            </a:r>
            <a:br/>
            <a:r>
              <a:t>Votes: 7.6</a:t>
            </a:r>
            <a:br/>
            <a:r>
              <a:t>Reproduced Hours: 4,300,000</a:t>
            </a:r>
            <a:br/>
            <a:r>
              <a:t>Country: China</a:t>
            </a:r>
            <a:br/>
            <a:r>
              <a:t>Genres: Drama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50392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19</a:t>
            </a:r>
          </a:p>
        </p:txBody>
      </p:sp>
      <p:pic>
        <p:nvPicPr>
          <p:cNvPr id="61" name="Picture 60" descr="50_Less_Viewed_20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155680" y="5029200"/>
            <a:ext cx="640080" cy="914400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188720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The Story of Minglan // 知否知否應是綠肥紅瘦 // 知否知否应是绿肥</a:t>
            </a:r>
            <a:br/>
            <a:r>
              <a:t>Runtime: 55:12</a:t>
            </a:r>
            <a:br/>
            <a:r>
              <a:t>Votes: 7.4</a:t>
            </a:r>
            <a:br/>
            <a:r>
              <a:t>Reproduced Hours: 4,300,000</a:t>
            </a:r>
            <a:br/>
            <a:r>
              <a:t>Country: China</a:t>
            </a:r>
            <a:br/>
            <a:r>
              <a:t>Genres: Drama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115568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20</a:t>
            </a:r>
          </a:p>
        </p:txBody>
      </p:sp>
      <p:pic>
        <p:nvPicPr>
          <p:cNvPr id="64" name="Picture 63" descr="50_Less_Viewed_21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8640" y="6400800"/>
            <a:ext cx="640080" cy="914400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128016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You Are My Hero // 你是我的城池營壘 // 你是我的城池营垒</a:t>
            </a:r>
            <a:br/>
            <a:r>
              <a:t>Runtime: 31:04</a:t>
            </a:r>
            <a:br/>
            <a:r>
              <a:t>Votes: 8.0</a:t>
            </a:r>
            <a:br/>
            <a:r>
              <a:t>Reproduced Hours: 4,300,000</a:t>
            </a:r>
            <a:br/>
            <a:r>
              <a:t>Country: China</a:t>
            </a:r>
            <a:br/>
            <a:r>
              <a:t>Genres: Drama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4864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21</a:t>
            </a:r>
          </a:p>
        </p:txBody>
      </p:sp>
      <p:pic>
        <p:nvPicPr>
          <p:cNvPr id="67" name="Picture 66" descr="50_Less_Viewed_22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200400" y="6400800"/>
            <a:ext cx="640080" cy="914400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393192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The Blood of Youth: Season 1 // 少年歌行: 第1季</a:t>
            </a:r>
            <a:br/>
            <a:r>
              <a:t>Runtime: 29:28</a:t>
            </a:r>
            <a:br/>
            <a:r>
              <a:t>Votes: 7.9</a:t>
            </a:r>
            <a:br/>
            <a:r>
              <a:t>Reproduced Hours: 4,200,000</a:t>
            </a:r>
            <a:br/>
            <a:r>
              <a:t>Country: China</a:t>
            </a:r>
            <a:br/>
            <a:r>
              <a:t>Genres: Drama, Action &amp; Adventure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20040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22</a:t>
            </a:r>
          </a:p>
        </p:txBody>
      </p:sp>
      <p:pic>
        <p:nvPicPr>
          <p:cNvPr id="70" name="Picture 69" descr="50_Less_Viewed_23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6400800"/>
            <a:ext cx="640080" cy="91440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658368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Forged in Fire: Season 8</a:t>
            </a:r>
            <a:br/>
            <a:r>
              <a:t>Runtime: 31:25</a:t>
            </a:r>
            <a:br/>
            <a:r>
              <a:t>Votes: 7.918</a:t>
            </a:r>
            <a:br/>
            <a:r>
              <a:t>Reproduced Hours: 4,100,000</a:t>
            </a:r>
            <a:br/>
            <a:r>
              <a:t>Country: United States of America</a:t>
            </a:r>
            <a:br/>
            <a:r>
              <a:t>Genres: Reality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85216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23</a:t>
            </a:r>
          </a:p>
        </p:txBody>
      </p:sp>
      <p:pic>
        <p:nvPicPr>
          <p:cNvPr id="73" name="Picture 72" descr="50_Less_Viewed_24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503920" y="6400800"/>
            <a:ext cx="640080" cy="914400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923544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The Prince of Tennis ~ Match! Tennis Juniors ~</a:t>
            </a:r>
            <a:br/>
            <a:r>
              <a:t>Runtime: 30:02</a:t>
            </a:r>
            <a:br/>
            <a:r>
              <a:t>Votes: 8.1</a:t>
            </a:r>
            <a:br/>
            <a:r>
              <a:t>Reproduced Hours: 4,100,000</a:t>
            </a:r>
            <a:br/>
            <a:r>
              <a:t>Country: China</a:t>
            </a:r>
            <a:br/>
            <a:r>
              <a:t>Genres: Drama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50392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24</a:t>
            </a:r>
          </a:p>
        </p:txBody>
      </p:sp>
      <p:pic>
        <p:nvPicPr>
          <p:cNvPr id="76" name="Picture 75" descr="50_Less_Viewed_25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155680" y="6400800"/>
            <a:ext cx="640080" cy="914400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1188720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The Starry Love: Season 1 // 星落凝成糖: 第1季</a:t>
            </a:r>
            <a:br/>
            <a:r>
              <a:t>Runtime: 29:41</a:t>
            </a:r>
            <a:br/>
            <a:r>
              <a:t>Votes: 7.2</a:t>
            </a:r>
            <a:br/>
            <a:r>
              <a:t>Reproduced Hours: 4,100,000</a:t>
            </a:r>
            <a:br/>
            <a:r>
              <a:t>Country: China</a:t>
            </a:r>
            <a:br/>
            <a:r>
              <a:t>Genres: Drama, Comedy, Sci-Fi &amp; Fantasy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115568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25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14</a:t>
            </a:r>
          </a:p>
        </p:txBody>
      </p:sp>
      <p:pic>
        <p:nvPicPr>
          <p:cNvPr id="4" name="Picture 3" descr="50_Less_Viewed_2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914400"/>
            <a:ext cx="640080" cy="91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8016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Love Destiny: Season 2 // บุพเพสันนิวาส: ซีซั่</a:t>
            </a:r>
            <a:br/>
            <a:r>
              <a:t>Runtime: 30:50</a:t>
            </a:r>
            <a:br/>
            <a:r>
              <a:t>Votes: 5.0</a:t>
            </a:r>
            <a:br/>
            <a:r>
              <a:t>Reproduced Hours: 3,800,000</a:t>
            </a:r>
            <a:br/>
            <a:r>
              <a:t>Country: Japan</a:t>
            </a:r>
            <a:br/>
            <a:r>
              <a:t>Genres: Drama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26</a:t>
            </a:r>
          </a:p>
        </p:txBody>
      </p:sp>
      <p:pic>
        <p:nvPicPr>
          <p:cNvPr id="7" name="Picture 6" descr="50_Less_Viewed_2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914400"/>
            <a:ext cx="640080" cy="91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3192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Hi! Come in: Season 3 // 嗨! 營業中: 第 3 季</a:t>
            </a:r>
            <a:br/>
            <a:r>
              <a:t>Runtime: 26:57</a:t>
            </a:r>
            <a:br/>
            <a:r>
              <a:t>Votes: 10.0</a:t>
            </a:r>
            <a:br/>
            <a:r>
              <a:t>Reproduced Hours: 3,600,000</a:t>
            </a:r>
            <a:br/>
            <a:r>
              <a:t>Country: Taiwan</a:t>
            </a:r>
            <a:br/>
            <a:r>
              <a:t>Genres: Reality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0040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27</a:t>
            </a:r>
          </a:p>
        </p:txBody>
      </p:sp>
      <p:pic>
        <p:nvPicPr>
          <p:cNvPr id="10" name="Picture 9" descr="50_Less_Viewed_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160" y="914400"/>
            <a:ext cx="640080" cy="914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8368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The King's Avatar: Season 1 // 全職高手: 第 1 季 // </a:t>
            </a:r>
            <a:br/>
            <a:r>
              <a:t>Runtime: 27:38</a:t>
            </a:r>
            <a:br/>
            <a:r>
              <a:t>Votes: 8.1</a:t>
            </a:r>
            <a:br/>
            <a:r>
              <a:t>Reproduced Hours: 3,600,000</a:t>
            </a:r>
            <a:br/>
            <a:r>
              <a:t>Country: China</a:t>
            </a:r>
            <a:br/>
            <a:r>
              <a:t>Genres: Action &amp; Adventure, Animation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5216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28</a:t>
            </a:r>
          </a:p>
        </p:txBody>
      </p:sp>
      <p:pic>
        <p:nvPicPr>
          <p:cNvPr id="13" name="Picture 12" descr="50_Less_Viewed_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3920" y="914400"/>
            <a:ext cx="640080" cy="914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23544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A Clean Sweep: Part 1 // 최강야구: Part 1</a:t>
            </a:r>
            <a:br/>
            <a:r>
              <a:t>Runtime: 65:27</a:t>
            </a:r>
            <a:br/>
            <a:r>
              <a:t>Votes: 5.0</a:t>
            </a:r>
            <a:br/>
            <a:r>
              <a:t>Reproduced Hours: 3,500,000</a:t>
            </a:r>
            <a:br/>
            <a:r>
              <a:t>Country: South Korea</a:t>
            </a:r>
            <a:br/>
            <a:r>
              <a:t>Genres: Reality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50392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29</a:t>
            </a:r>
          </a:p>
        </p:txBody>
      </p:sp>
      <p:pic>
        <p:nvPicPr>
          <p:cNvPr id="16" name="Picture 15" descr="50_Less_Viewed_3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5680" y="914400"/>
            <a:ext cx="640080" cy="914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88720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New Life Begins: Season 1 // 卿卿日常: 第 1 季</a:t>
            </a:r>
            <a:br/>
            <a:r>
              <a:t>Runtime: 31:25</a:t>
            </a:r>
            <a:br/>
            <a:r>
              <a:t>Votes: 6.1</a:t>
            </a:r>
            <a:br/>
            <a:r>
              <a:t>Reproduced Hours: 3,500,000</a:t>
            </a:r>
            <a:br/>
            <a:r>
              <a:t>Country: China</a:t>
            </a:r>
            <a:br/>
            <a:r>
              <a:t>Genres: Drama, Comedy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5568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30</a:t>
            </a:r>
          </a:p>
        </p:txBody>
      </p:sp>
      <p:pic>
        <p:nvPicPr>
          <p:cNvPr id="19" name="Picture 18" descr="50_Less_Viewed_3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640" y="2286000"/>
            <a:ext cx="640080" cy="9144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28016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Space Brothers: Season 1 // 宇宙兄弟: シーズン1</a:t>
            </a:r>
            <a:br/>
            <a:r>
              <a:t>Runtime: 38:53</a:t>
            </a:r>
            <a:br/>
            <a:r>
              <a:t>Votes: 8.1</a:t>
            </a:r>
            <a:br/>
            <a:r>
              <a:t>Reproduced Hours: 3,400,000</a:t>
            </a:r>
            <a:br/>
            <a:r>
              <a:t>Country: Japan</a:t>
            </a:r>
            <a:br/>
            <a:r>
              <a:t>Genres: Drama, Sci-Fi &amp; Fantasy, Animation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864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31</a:t>
            </a:r>
          </a:p>
        </p:txBody>
      </p:sp>
      <p:pic>
        <p:nvPicPr>
          <p:cNvPr id="22" name="Picture 21" descr="50_Less_Viewed_32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2286000"/>
            <a:ext cx="640080" cy="9144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93192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Be Your Own Light: Season 1 // 做自己的光: 第1季</a:t>
            </a:r>
            <a:br/>
            <a:r>
              <a:t>Runtime: 30:11</a:t>
            </a:r>
            <a:br/>
            <a:r>
              <a:t>Votes: 6.0</a:t>
            </a:r>
            <a:br/>
            <a:r>
              <a:t>Reproduced Hours: 3,300,000</a:t>
            </a:r>
            <a:br/>
            <a:r>
              <a:t>Country: China</a:t>
            </a:r>
            <a:br/>
            <a:r>
              <a:t>Genres: Drama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0040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32</a:t>
            </a:r>
          </a:p>
        </p:txBody>
      </p:sp>
      <p:pic>
        <p:nvPicPr>
          <p:cNvPr id="25" name="Picture 24" descr="50_Less_Viewed_33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2160" y="2286000"/>
            <a:ext cx="640080" cy="9144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58368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Love After Divorce: Season 4 // 돌싱글즈: 시즌4</a:t>
            </a:r>
            <a:br/>
            <a:r>
              <a:t>Runtime: 22:25</a:t>
            </a:r>
            <a:br/>
            <a:r>
              <a:t>Votes: 9.0</a:t>
            </a:r>
            <a:br/>
            <a:r>
              <a:t>Reproduced Hours: 3,300,000</a:t>
            </a:r>
            <a:br/>
            <a:r>
              <a:t>Country: South Korea</a:t>
            </a:r>
            <a:br/>
            <a:r>
              <a:t>Genres: Reality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85216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33</a:t>
            </a:r>
          </a:p>
        </p:txBody>
      </p:sp>
      <p:pic>
        <p:nvPicPr>
          <p:cNvPr id="28" name="Picture 27" descr="50_Less_Viewed_34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03920" y="2286000"/>
            <a:ext cx="640080" cy="9144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23544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Love Like the Galaxy // 星漢燦爛·月升滄海 // 星汉灿烂·月升沧海</a:t>
            </a:r>
            <a:br/>
            <a:r>
              <a:t>Runtime: 42:35</a:t>
            </a:r>
            <a:br/>
            <a:r>
              <a:t>Votes: 7.5</a:t>
            </a:r>
            <a:br/>
            <a:r>
              <a:t>Reproduced Hours: 3,300,000</a:t>
            </a:r>
            <a:br/>
            <a:r>
              <a:t>Country: China</a:t>
            </a:r>
            <a:br/>
            <a:r>
              <a:t>Genres: Drama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50392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34</a:t>
            </a:r>
          </a:p>
        </p:txBody>
      </p:sp>
      <p:pic>
        <p:nvPicPr>
          <p:cNvPr id="31" name="Picture 30" descr="50_Less_Viewed_1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55680" y="2286000"/>
            <a:ext cx="640080" cy="9144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188720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ONE PIECE: Wano Country (Ep.892 - Ep.1000) // </a:t>
            </a:r>
            <a:br/>
            <a:r>
              <a:t>Runtime: 42:54</a:t>
            </a:r>
            <a:br/>
            <a:r>
              <a:t>Votes: 8.174</a:t>
            </a:r>
            <a:br/>
            <a:r>
              <a:t>Reproduced Hours: 3,200,000</a:t>
            </a:r>
            <a:br/>
            <a:r>
              <a:t>Country: United States of America</a:t>
            </a:r>
            <a:br/>
            <a:r>
              <a:t>Genres: Sci-Fi &amp; Fantasy, Action &amp; Adventure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5568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35</a:t>
            </a:r>
          </a:p>
        </p:txBody>
      </p:sp>
      <p:pic>
        <p:nvPicPr>
          <p:cNvPr id="34" name="Picture 33" descr="50_Less_Viewed_3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8640" y="3657600"/>
            <a:ext cx="640080" cy="9144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28016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Ordinary Glory // 平凡的榮耀 // 平凡的荣耀</a:t>
            </a:r>
            <a:br/>
            <a:r>
              <a:t>Runtime: 31:00</a:t>
            </a:r>
            <a:br/>
            <a:r>
              <a:t>Votes: None</a:t>
            </a:r>
            <a:br/>
            <a:r>
              <a:t>Reproduced Hours: 3,200,000</a:t>
            </a:r>
            <a:br/>
            <a:r>
              <a:t>Country: China</a:t>
            </a:r>
            <a:br/>
            <a:r>
              <a:t>Genres: Drama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4864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36</a:t>
            </a:r>
          </a:p>
        </p:txBody>
      </p:sp>
      <p:pic>
        <p:nvPicPr>
          <p:cNvPr id="37" name="Picture 36" descr="50_Less_Viewed_37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00400" y="3657600"/>
            <a:ext cx="640080" cy="9144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393192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Meet Yourself // 去有風的地方 // 去有风的地方</a:t>
            </a:r>
            <a:br/>
            <a:r>
              <a:t>Runtime: 30:47</a:t>
            </a:r>
            <a:br/>
            <a:r>
              <a:t>Votes: 8.1</a:t>
            </a:r>
            <a:br/>
            <a:r>
              <a:t>Reproduced Hours: 3,100,000</a:t>
            </a:r>
            <a:br/>
            <a:r>
              <a:t>Country: China</a:t>
            </a:r>
            <a:br/>
            <a:r>
              <a:t>Genres: Drama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20040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37</a:t>
            </a:r>
          </a:p>
        </p:txBody>
      </p:sp>
      <p:pic>
        <p:nvPicPr>
          <p:cNvPr id="40" name="Picture 39" descr="50_Less_Viewed_3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52160" y="3657600"/>
            <a:ext cx="640080" cy="9144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658368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2 Good 2 Be True</a:t>
            </a:r>
            <a:br/>
            <a:r>
              <a:t>Runtime: 59:41</a:t>
            </a:r>
            <a:br/>
            <a:r>
              <a:t>Votes: 7.7</a:t>
            </a:r>
            <a:br/>
            <a:r>
              <a:t>Reproduced Hours: 3,000,000</a:t>
            </a:r>
            <a:br/>
            <a:r>
              <a:t>Country: Philippines</a:t>
            </a:r>
            <a:br/>
            <a:r>
              <a:t>Genres: Drama, Comedy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85216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38</a:t>
            </a:r>
          </a:p>
        </p:txBody>
      </p:sp>
      <p:pic>
        <p:nvPicPr>
          <p:cNvPr id="43" name="Picture 42" descr="50_Less_Viewed_39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03920" y="3657600"/>
            <a:ext cx="640080" cy="9144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923544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Love Naggers: 2024 // 연애의 참견: 2024</a:t>
            </a:r>
            <a:br/>
            <a:r>
              <a:t>Runtime: 24:26</a:t>
            </a:r>
            <a:br/>
            <a:r>
              <a:t>Votes: 2.0</a:t>
            </a:r>
            <a:br/>
            <a:r>
              <a:t>Reproduced Hours: 3,000,000</a:t>
            </a:r>
            <a:br/>
            <a:r>
              <a:t>Country: South Korea</a:t>
            </a:r>
            <a:br/>
            <a:r>
              <a:t>Genres: Reality, Talk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50392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39</a:t>
            </a:r>
          </a:p>
        </p:txBody>
      </p:sp>
      <p:pic>
        <p:nvPicPr>
          <p:cNvPr id="46" name="Picture 45" descr="50_Less_Viewed_40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55680" y="3657600"/>
            <a:ext cx="640080" cy="91440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188720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Pasta: Season 1 // 파스타: 시즌 1</a:t>
            </a:r>
            <a:br/>
            <a:r>
              <a:t>Runtime: 21:42</a:t>
            </a:r>
            <a:br/>
            <a:r>
              <a:t>Votes: None</a:t>
            </a:r>
            <a:br/>
            <a:r>
              <a:t>Reproduced Hours: 3,000,000</a:t>
            </a:r>
            <a:br/>
            <a:r>
              <a:t>Country: India</a:t>
            </a:r>
            <a:br/>
            <a:r>
              <a:t>Genres: Drama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115568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40</a:t>
            </a:r>
          </a:p>
        </p:txBody>
      </p:sp>
      <p:pic>
        <p:nvPicPr>
          <p:cNvPr id="49" name="Picture 48" descr="50_Less_Viewed_17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8640" y="5029200"/>
            <a:ext cx="640080" cy="9144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28016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Wildflower: Season 2</a:t>
            </a:r>
            <a:br/>
            <a:r>
              <a:t>Runtime: 52:47</a:t>
            </a:r>
            <a:br/>
            <a:r>
              <a:t>Votes: 8.0</a:t>
            </a:r>
            <a:br/>
            <a:r>
              <a:t>Reproduced Hours: 3,000,000</a:t>
            </a:r>
            <a:br/>
            <a:r>
              <a:t>Country: Philippines</a:t>
            </a:r>
            <a:br/>
            <a:r>
              <a:t>Genres: Drama, Crime, Mystery, Action &amp; Adventure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4864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41</a:t>
            </a:r>
          </a:p>
        </p:txBody>
      </p:sp>
      <p:pic>
        <p:nvPicPr>
          <p:cNvPr id="52" name="Picture 51" descr="50_Less_Viewed_42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00400" y="5029200"/>
            <a:ext cx="640080" cy="91440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393192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Go Ahead // 以家人之名</a:t>
            </a:r>
            <a:br/>
            <a:r>
              <a:t>Runtime: 29:25</a:t>
            </a:r>
            <a:br/>
            <a:r>
              <a:t>Votes: 8.4</a:t>
            </a:r>
            <a:br/>
            <a:r>
              <a:t>Reproduced Hours: 2,900,000</a:t>
            </a:r>
            <a:br/>
            <a:r>
              <a:t>Country: China</a:t>
            </a:r>
            <a:br/>
            <a:r>
              <a:t>Genres: Drama, Comedy, Family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20040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42</a:t>
            </a:r>
          </a:p>
        </p:txBody>
      </p:sp>
      <p:pic>
        <p:nvPicPr>
          <p:cNvPr id="55" name="Picture 54" descr="50_Less_Viewed_43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52160" y="5029200"/>
            <a:ext cx="640080" cy="91440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658368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Star Trek: Season 2</a:t>
            </a:r>
            <a:br/>
            <a:r>
              <a:t>Runtime: 21:53</a:t>
            </a:r>
            <a:br/>
            <a:r>
              <a:t>Votes: 8.0</a:t>
            </a:r>
            <a:br/>
            <a:r>
              <a:t>Reproduced Hours: 2,900,000</a:t>
            </a:r>
            <a:br/>
            <a:r>
              <a:t>Country: United States of America</a:t>
            </a:r>
            <a:br/>
            <a:r>
              <a:t>Genres: Drama, Sci-Fi &amp; Fantasy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85216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43</a:t>
            </a:r>
          </a:p>
        </p:txBody>
      </p:sp>
      <p:pic>
        <p:nvPicPr>
          <p:cNvPr id="58" name="Picture 57" descr="50_Less_Viewed_43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503920" y="5029200"/>
            <a:ext cx="640080" cy="91440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923544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Star Trek: Deep Space Nine: Season 3</a:t>
            </a:r>
            <a:br/>
            <a:r>
              <a:t>Runtime: 19:48</a:t>
            </a:r>
            <a:br/>
            <a:r>
              <a:t>Votes: 8.0</a:t>
            </a:r>
            <a:br/>
            <a:r>
              <a:t>Reproduced Hours: 2,900,000</a:t>
            </a:r>
            <a:br/>
            <a:r>
              <a:t>Country: United States of America</a:t>
            </a:r>
            <a:br/>
            <a:r>
              <a:t>Genres: Drama, Sci-Fi &amp; Fantasy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50392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44</a:t>
            </a:r>
          </a:p>
        </p:txBody>
      </p:sp>
      <p:pic>
        <p:nvPicPr>
          <p:cNvPr id="61" name="Picture 60" descr="50_Less_Viewed_43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155680" y="5029200"/>
            <a:ext cx="640080" cy="914400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188720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Star Trek: Deep Space Nine: Season 4</a:t>
            </a:r>
            <a:br/>
            <a:r>
              <a:t>Runtime: 19:47</a:t>
            </a:r>
            <a:br/>
            <a:r>
              <a:t>Votes: 8.0</a:t>
            </a:r>
            <a:br/>
            <a:r>
              <a:t>Reproduced Hours: 2,900,000</a:t>
            </a:r>
            <a:br/>
            <a:r>
              <a:t>Country: United States of America</a:t>
            </a:r>
            <a:br/>
            <a:r>
              <a:t>Genres: Drama, Sci-Fi &amp; Fantasy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115568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45</a:t>
            </a:r>
          </a:p>
        </p:txBody>
      </p:sp>
      <p:pic>
        <p:nvPicPr>
          <p:cNvPr id="64" name="Picture 63" descr="50_Less_Viewed_46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48640" y="6400800"/>
            <a:ext cx="640080" cy="914400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128016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Men on a Mission: 2024 // 아는 형님: 2024</a:t>
            </a:r>
            <a:br/>
            <a:r>
              <a:t>Runtime: *</a:t>
            </a:r>
            <a:br/>
            <a:r>
              <a:t>Votes: 7.375</a:t>
            </a:r>
            <a:br/>
            <a:r>
              <a:t>Reproduced Hours: 2,800,000</a:t>
            </a:r>
            <a:br/>
            <a:r>
              <a:t>Country: South Korea</a:t>
            </a:r>
            <a:br/>
            <a:r>
              <a:t>Genres: Comedy, Reality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4864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46</a:t>
            </a:r>
          </a:p>
        </p:txBody>
      </p:sp>
      <p:pic>
        <p:nvPicPr>
          <p:cNvPr id="67" name="Picture 66" descr="50_Less_Viewed_47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200400" y="6400800"/>
            <a:ext cx="640080" cy="914400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393192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My Unfamiliar Family // (아는 건 별로 없지만) 가족입니다</a:t>
            </a:r>
            <a:br/>
            <a:r>
              <a:t>Runtime: 19:31</a:t>
            </a:r>
            <a:br/>
            <a:r>
              <a:t>Votes: 7.2</a:t>
            </a:r>
            <a:br/>
            <a:r>
              <a:t>Reproduced Hours: 2,800,000</a:t>
            </a:r>
            <a:br/>
            <a:r>
              <a:t>Country: South Korea</a:t>
            </a:r>
            <a:br/>
            <a:r>
              <a:t>Genres: Drama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20040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47</a:t>
            </a:r>
          </a:p>
        </p:txBody>
      </p:sp>
      <p:pic>
        <p:nvPicPr>
          <p:cNvPr id="70" name="Picture 69" descr="50_Less_Viewed_1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2160" y="6400800"/>
            <a:ext cx="640080" cy="91440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658368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ONE PIECE: Dressrosa // ワンピース: ドレスローザ編</a:t>
            </a:r>
            <a:br/>
            <a:r>
              <a:t>Runtime: 46:26</a:t>
            </a:r>
            <a:br/>
            <a:r>
              <a:t>Votes: 8.174</a:t>
            </a:r>
            <a:br/>
            <a:r>
              <a:t>Reproduced Hours: 2,800,000</a:t>
            </a:r>
            <a:br/>
            <a:r>
              <a:t>Country: United States of America</a:t>
            </a:r>
            <a:br/>
            <a:r>
              <a:t>Genres: Sci-Fi &amp; Fantasy, Action &amp; Adventure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85216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48</a:t>
            </a:r>
          </a:p>
        </p:txBody>
      </p:sp>
      <p:pic>
        <p:nvPicPr>
          <p:cNvPr id="73" name="Picture 72" descr="50_Less_Viewed_43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503920" y="6400800"/>
            <a:ext cx="640080" cy="914400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923544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Star Trek: Deep Space Nine: Season 5</a:t>
            </a:r>
            <a:br/>
            <a:r>
              <a:t>Runtime: 19:46</a:t>
            </a:r>
            <a:br/>
            <a:r>
              <a:t>Votes: 8.0</a:t>
            </a:r>
            <a:br/>
            <a:r>
              <a:t>Reproduced Hours: 2,800,000</a:t>
            </a:r>
            <a:br/>
            <a:r>
              <a:t>Country: United States of America</a:t>
            </a:r>
            <a:br/>
            <a:r>
              <a:t>Genres: Drama, Sci-Fi &amp; Fantasy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50392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49</a:t>
            </a:r>
          </a:p>
        </p:txBody>
      </p:sp>
      <p:pic>
        <p:nvPicPr>
          <p:cNvPr id="76" name="Picture 75" descr="50_Less_Viewed_50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155680" y="6400800"/>
            <a:ext cx="640080" cy="914400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1188720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The Legend of Anle // 安樂傳 // 安乐传</a:t>
            </a:r>
            <a:br/>
            <a:r>
              <a:t>Runtime: 29:44</a:t>
            </a:r>
            <a:br/>
            <a:r>
              <a:t>Votes: 7.8</a:t>
            </a:r>
            <a:br/>
            <a:r>
              <a:t>Reproduced Hours: 2,800,000</a:t>
            </a:r>
            <a:br/>
            <a:r>
              <a:t>Country: China</a:t>
            </a:r>
            <a:br/>
            <a:r>
              <a:t>Genres: Drama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115568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50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15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0" y="18288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6400">
                <a:solidFill>
                  <a:srgbClr val="D3D3D3"/>
                </a:solidFill>
                <a:latin typeface="Impact"/>
              </a:defRPr>
            </a:pPr>
            <a:r>
              <a:t>Analysis of </a:t>
            </a:r>
            <a:br/>
            <a:r>
              <a:t>Tv/Series Content </a:t>
            </a:r>
            <a:br/>
            <a:r>
              <a:t>Top50_Less_Watched_by_Time_Played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0" y="50292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Calibri"/>
              </a:defRPr>
            </a:pPr>
            <a:r>
              <a:t>This analysis highlights the 50 least-watched titles on Netflix by hours played, focusing on content with the lowest engagement.</a:t>
            </a:r>
            <a:br/>
            <a:r>
              <a:t>These titles reflect minimal viewer commitment and provide valuable context on platform trends.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16</a:t>
            </a:r>
          </a:p>
        </p:txBody>
      </p:sp>
      <p:pic>
        <p:nvPicPr>
          <p:cNvPr id="4" name="Picture 3" descr="50_Less_Watched_by_Time_Played_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914400"/>
            <a:ext cx="640080" cy="91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8016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300,000</a:t>
            </a:r>
            <a:br/>
            <a:r>
              <a:t>Title: How do you like Wednesday?: Fisherman Battle i</a:t>
            </a:r>
            <a:br/>
            <a:r>
              <a:t>Runtime: 0:23</a:t>
            </a:r>
            <a:br/>
            <a:r>
              <a:t>Votes: 9.2</a:t>
            </a:r>
            <a:br/>
            <a:r>
              <a:t>Reproduced Hours: 100,000</a:t>
            </a:r>
            <a:br/>
            <a:r>
              <a:t>Country: Japan</a:t>
            </a:r>
            <a:br/>
            <a:r>
              <a:t>Genres: Comedy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</a:t>
            </a:r>
          </a:p>
        </p:txBody>
      </p:sp>
      <p:pic>
        <p:nvPicPr>
          <p:cNvPr id="7" name="Picture 6" descr="50_Less_Watched_by_Time_Played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914400"/>
            <a:ext cx="640080" cy="91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3192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200,000</a:t>
            </a:r>
            <a:br/>
            <a:r>
              <a:t>Title: Bridgerton - The Afterparty</a:t>
            </a:r>
            <a:br/>
            <a:r>
              <a:t>Runtime: 0:39</a:t>
            </a:r>
            <a:br/>
            <a:r>
              <a:t>Votes: 6.0</a:t>
            </a:r>
            <a:br/>
            <a:r>
              <a:t>Reproduced Hours: 100,000</a:t>
            </a:r>
            <a:br/>
            <a:r>
              <a:t>Country: </a:t>
            </a:r>
            <a:br/>
            <a:r>
              <a:t>Genres: Comedy, Talk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0040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</a:t>
            </a:r>
          </a:p>
        </p:txBody>
      </p:sp>
      <p:pic>
        <p:nvPicPr>
          <p:cNvPr id="10" name="Picture 9" descr="50_Less_Watched_by_Time_Played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160" y="914400"/>
            <a:ext cx="640080" cy="914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8368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200,000</a:t>
            </a:r>
            <a:br/>
            <a:r>
              <a:t>Title: Elite Short Stories: Guzmán Caye Rebe: Season </a:t>
            </a:r>
            <a:br/>
            <a:r>
              <a:t>Runtime: 0:38</a:t>
            </a:r>
            <a:br/>
            <a:r>
              <a:t>Votes: 7.439</a:t>
            </a:r>
            <a:br/>
            <a:r>
              <a:t>Reproduced Hours: 100,000</a:t>
            </a:r>
            <a:br/>
            <a:r>
              <a:t>Country: Spain</a:t>
            </a:r>
            <a:br/>
            <a:r>
              <a:t>Genres: Drama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5216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</a:t>
            </a:r>
          </a:p>
        </p:txBody>
      </p:sp>
      <p:pic>
        <p:nvPicPr>
          <p:cNvPr id="13" name="Picture 12" descr="50_Less_Watched_by_Time_Played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3920" y="914400"/>
            <a:ext cx="640080" cy="914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23544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200,000</a:t>
            </a:r>
            <a:br/>
            <a:r>
              <a:t>Title: Elite Short Stories: Nadia Guzmán: Season 1 //</a:t>
            </a:r>
            <a:br/>
            <a:r>
              <a:t>Runtime: 0:36</a:t>
            </a:r>
            <a:br/>
            <a:r>
              <a:t>Votes: 7.439</a:t>
            </a:r>
            <a:br/>
            <a:r>
              <a:t>Reproduced Hours: 100,000</a:t>
            </a:r>
            <a:br/>
            <a:r>
              <a:t>Country: Spain</a:t>
            </a:r>
            <a:br/>
            <a:r>
              <a:t>Genres: Drama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50392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</a:t>
            </a:r>
          </a:p>
        </p:txBody>
      </p:sp>
      <p:pic>
        <p:nvPicPr>
          <p:cNvPr id="16" name="Picture 15" descr="50_Less_Watched_by_Time_Played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680" y="914400"/>
            <a:ext cx="640080" cy="914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88720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200,000</a:t>
            </a:r>
            <a:br/>
            <a:r>
              <a:t>Title: Elite Short Stories: Omar Ander Alexis: Season</a:t>
            </a:r>
            <a:br/>
            <a:r>
              <a:t>Runtime: 0:37</a:t>
            </a:r>
            <a:br/>
            <a:r>
              <a:t>Votes: 7.439</a:t>
            </a:r>
            <a:br/>
            <a:r>
              <a:t>Reproduced Hours: 100,000</a:t>
            </a:r>
            <a:br/>
            <a:r>
              <a:t>Country: Spain</a:t>
            </a:r>
            <a:br/>
            <a:r>
              <a:t>Genres: Drama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5568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5</a:t>
            </a:r>
          </a:p>
        </p:txBody>
      </p:sp>
      <p:pic>
        <p:nvPicPr>
          <p:cNvPr id="19" name="Picture 18" descr="50_Less_Watched_by_Time_Played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" y="2286000"/>
            <a:ext cx="640080" cy="9144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28016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200,000</a:t>
            </a:r>
            <a:br/>
            <a:r>
              <a:t>Title: Elite Short Stories: Patrick: Season 1 // Élit</a:t>
            </a:r>
            <a:br/>
            <a:r>
              <a:t>Runtime: 0:38</a:t>
            </a:r>
            <a:br/>
            <a:r>
              <a:t>Votes: 7.439</a:t>
            </a:r>
            <a:br/>
            <a:r>
              <a:t>Reproduced Hours: 100,000</a:t>
            </a:r>
            <a:br/>
            <a:r>
              <a:t>Country: Spain</a:t>
            </a:r>
            <a:br/>
            <a:r>
              <a:t>Genres: Drama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864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6</a:t>
            </a:r>
          </a:p>
        </p:txBody>
      </p:sp>
      <p:pic>
        <p:nvPicPr>
          <p:cNvPr id="22" name="Picture 21" descr="50_Less_Watched_by_Time_Played_7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286000"/>
            <a:ext cx="640080" cy="9144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93192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200,000</a:t>
            </a:r>
            <a:br/>
            <a:r>
              <a:t>Title: Puteri: Season 1</a:t>
            </a:r>
            <a:br/>
            <a:r>
              <a:t>Runtime: 0:37</a:t>
            </a:r>
            <a:br/>
            <a:r>
              <a:t>Votes: None</a:t>
            </a:r>
            <a:br/>
            <a:r>
              <a:t>Reproduced Hours: 100,000</a:t>
            </a:r>
            <a:br/>
            <a:r>
              <a:t>Country: Malaysia</a:t>
            </a:r>
            <a:br/>
            <a:r>
              <a:t>Genres: Family, Kids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0040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7</a:t>
            </a:r>
          </a:p>
        </p:txBody>
      </p:sp>
      <p:pic>
        <p:nvPicPr>
          <p:cNvPr id="25" name="Picture 24" descr="50_Less_Watched_by_Time_Played_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2286000"/>
            <a:ext cx="640080" cy="9144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58368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200,000</a:t>
            </a:r>
            <a:br/>
            <a:r>
              <a:t>Title: Violet Evergarden: Special: Extra Episode // ヴ</a:t>
            </a:r>
            <a:br/>
            <a:r>
              <a:t>Runtime: 0:35</a:t>
            </a:r>
            <a:br/>
            <a:r>
              <a:t>Votes: 8.5</a:t>
            </a:r>
            <a:br/>
            <a:r>
              <a:t>Reproduced Hours: 100,000</a:t>
            </a:r>
            <a:br/>
            <a:r>
              <a:t>Country: Japan</a:t>
            </a:r>
            <a:br/>
            <a:r>
              <a:t>Genres: Drama, Animation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85216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8</a:t>
            </a:r>
          </a:p>
        </p:txBody>
      </p:sp>
      <p:pic>
        <p:nvPicPr>
          <p:cNvPr id="28" name="Picture 27" descr="50_Less_Watched_by_Time_Played_9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3920" y="2286000"/>
            <a:ext cx="640080" cy="9144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23544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30 Minute Workouts: Volume 1</a:t>
            </a:r>
            <a:br/>
            <a:r>
              <a:t>Runtime: 1:23</a:t>
            </a:r>
            <a:br/>
            <a:r>
              <a:t>Votes: None</a:t>
            </a:r>
            <a:br/>
            <a:r>
              <a:t>Reproduced Hours: 100,000</a:t>
            </a:r>
            <a:br/>
            <a:r>
              <a:t>Country: United States of America</a:t>
            </a:r>
            <a:br/>
            <a:r>
              <a:t>Genres: Reality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50392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9</a:t>
            </a:r>
          </a:p>
        </p:txBody>
      </p:sp>
      <p:pic>
        <p:nvPicPr>
          <p:cNvPr id="31" name="Picture 30" descr="50_Less_Watched_by_Time_Played_1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55680" y="2286000"/>
            <a:ext cx="640080" cy="9144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188720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Alfons Åberg: Season 1</a:t>
            </a:r>
            <a:br/>
            <a:r>
              <a:t>Runtime: 2:00</a:t>
            </a:r>
            <a:br/>
            <a:r>
              <a:t>Votes: 5.5</a:t>
            </a:r>
            <a:br/>
            <a:r>
              <a:t>Reproduced Hours: 100,000</a:t>
            </a:r>
            <a:br/>
            <a:r>
              <a:t>Country: Sweden</a:t>
            </a:r>
            <a:br/>
            <a:r>
              <a:t>Genres: Animation, Kids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5568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10</a:t>
            </a:r>
          </a:p>
        </p:txBody>
      </p:sp>
      <p:pic>
        <p:nvPicPr>
          <p:cNvPr id="34" name="Picture 33" descr="50_Less_Watched_by_Time_Played_11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640" y="3657600"/>
            <a:ext cx="640080" cy="9144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28016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Alice (2022): Season 1</a:t>
            </a:r>
            <a:br/>
            <a:r>
              <a:t>Runtime: 1:29</a:t>
            </a:r>
            <a:br/>
            <a:r>
              <a:t>Votes: 7.0</a:t>
            </a:r>
            <a:br/>
            <a:r>
              <a:t>Reproduced Hours: 100,000</a:t>
            </a:r>
            <a:br/>
            <a:r>
              <a:t>Country: United States of America</a:t>
            </a:r>
            <a:br/>
            <a:r>
              <a:t>Genres: Drama, Comedy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4864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11</a:t>
            </a:r>
          </a:p>
        </p:txBody>
      </p:sp>
      <p:pic>
        <p:nvPicPr>
          <p:cNvPr id="37" name="Picture 36" descr="50_Less_Watched_by_Time_Played_12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0400" y="3657600"/>
            <a:ext cx="640080" cy="9144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393192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All The Queens Men (2019)</a:t>
            </a:r>
            <a:br/>
            <a:r>
              <a:t>Runtime: 1:05</a:t>
            </a:r>
            <a:br/>
            <a:r>
              <a:t>Votes: 9.31</a:t>
            </a:r>
            <a:br/>
            <a:r>
              <a:t>Reproduced Hours: 100,000</a:t>
            </a:r>
            <a:br/>
            <a:r>
              <a:t>Country: United States of America</a:t>
            </a:r>
            <a:br/>
            <a:r>
              <a:t>Genres: Drama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20040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12</a:t>
            </a:r>
          </a:p>
        </p:txBody>
      </p:sp>
      <p:pic>
        <p:nvPicPr>
          <p:cNvPr id="40" name="Picture 39" descr="50_Less_Watched_by_Time_Played_13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2160" y="3657600"/>
            <a:ext cx="640080" cy="9144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658368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Ari Shaffir: Double Negative: Collection</a:t>
            </a:r>
            <a:br/>
            <a:r>
              <a:t>Runtime: 1:32</a:t>
            </a:r>
            <a:br/>
            <a:r>
              <a:t>Votes: 6.0</a:t>
            </a:r>
            <a:br/>
            <a:r>
              <a:t>Reproduced Hours: 100,000</a:t>
            </a:r>
            <a:br/>
            <a:r>
              <a:t>Country: United States of America</a:t>
            </a:r>
            <a:br/>
            <a:r>
              <a:t>Genres: Comedy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85216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13</a:t>
            </a:r>
          </a:p>
        </p:txBody>
      </p:sp>
      <p:pic>
        <p:nvPicPr>
          <p:cNvPr id="43" name="Picture 42" descr="50_Less_Watched_by_Time_Played_14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03920" y="3657600"/>
            <a:ext cx="640080" cy="9144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923544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Bill Burr Presents: Friends Who Kill</a:t>
            </a:r>
            <a:br/>
            <a:r>
              <a:t>Runtime: 1:13</a:t>
            </a:r>
            <a:br/>
            <a:r>
              <a:t>Votes: 8.0</a:t>
            </a:r>
            <a:br/>
            <a:r>
              <a:t>Reproduced Hours: 100,000</a:t>
            </a:r>
            <a:br/>
            <a:r>
              <a:t>Country: United States of America</a:t>
            </a:r>
            <a:br/>
            <a:r>
              <a:t>Genres: Comedy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50392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14</a:t>
            </a:r>
          </a:p>
        </p:txBody>
      </p:sp>
      <p:pic>
        <p:nvPicPr>
          <p:cNvPr id="46" name="Picture 45" descr="50_Less_Watched_by_Time_Played_15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55680" y="3657600"/>
            <a:ext cx="640080" cy="91440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188720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Brian Regan: Nunchucks and Flamethrowers</a:t>
            </a:r>
            <a:br/>
            <a:r>
              <a:t>Runtime: 1:01</a:t>
            </a:r>
            <a:br/>
            <a:r>
              <a:t>Votes: 6.0</a:t>
            </a:r>
            <a:br/>
            <a:r>
              <a:t>Reproduced Hours: 100,000</a:t>
            </a:r>
            <a:br/>
            <a:r>
              <a:t>Country: United States of America</a:t>
            </a:r>
            <a:br/>
            <a:r>
              <a:t>Genres: Comedy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115568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15</a:t>
            </a:r>
          </a:p>
        </p:txBody>
      </p:sp>
      <p:pic>
        <p:nvPicPr>
          <p:cNvPr id="49" name="Picture 48" descr="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8640" y="5029200"/>
            <a:ext cx="640080" cy="9144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28016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Cedric the Entertainer: Live from the Ville</a:t>
            </a:r>
            <a:br/>
            <a:r>
              <a:t>Runtime: 1:00</a:t>
            </a:r>
            <a:br/>
            <a:r>
              <a:t>Votes: 5.3</a:t>
            </a:r>
            <a:br/>
            <a:r>
              <a:t>Reproduced Hours: 100,000</a:t>
            </a:r>
            <a:br/>
            <a:r>
              <a:t>Country: United States of America</a:t>
            </a:r>
            <a:br/>
            <a:r>
              <a:t>Genres: Comedy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4864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16</a:t>
            </a:r>
          </a:p>
        </p:txBody>
      </p:sp>
      <p:pic>
        <p:nvPicPr>
          <p:cNvPr id="52" name="Picture 51" descr="50_Less_Watched_by_Time_Played_17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00400" y="5029200"/>
            <a:ext cx="640080" cy="91440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393192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Chris Rock: Tamborine</a:t>
            </a:r>
            <a:br/>
            <a:r>
              <a:t>Runtime: 1:05</a:t>
            </a:r>
            <a:br/>
            <a:r>
              <a:t>Votes: 4.4</a:t>
            </a:r>
            <a:br/>
            <a:r>
              <a:t>Reproduced Hours: 100,000</a:t>
            </a:r>
            <a:br/>
            <a:r>
              <a:t>Country: United States of America</a:t>
            </a:r>
            <a:br/>
            <a:r>
              <a:t>Genres: Comedy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20040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17</a:t>
            </a:r>
          </a:p>
        </p:txBody>
      </p:sp>
      <p:pic>
        <p:nvPicPr>
          <p:cNvPr id="55" name="Picture 54" descr="50_Less_Watched_by_Time_Played_1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52160" y="5029200"/>
            <a:ext cx="640080" cy="91440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658368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Christina P: Mom Genes</a:t>
            </a:r>
            <a:br/>
            <a:r>
              <a:t>Runtime: 1:03</a:t>
            </a:r>
            <a:br/>
            <a:r>
              <a:t>Votes: None</a:t>
            </a:r>
            <a:br/>
            <a:r>
              <a:t>Reproduced Hours: 100,000</a:t>
            </a:r>
            <a:br/>
            <a:r>
              <a:t>Country: United States of America</a:t>
            </a:r>
            <a:br/>
            <a:r>
              <a:t>Genres: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85216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18</a:t>
            </a:r>
          </a:p>
        </p:txBody>
      </p:sp>
      <p:pic>
        <p:nvPicPr>
          <p:cNvPr id="58" name="Picture 57" descr="50_Less_Watched_by_Time_Played_1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03920" y="5029200"/>
            <a:ext cx="640080" cy="91440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923544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Christina P: Mother Inferior</a:t>
            </a:r>
            <a:br/>
            <a:r>
              <a:t>Runtime: 0:59</a:t>
            </a:r>
            <a:br/>
            <a:r>
              <a:t>Votes: None</a:t>
            </a:r>
            <a:br/>
            <a:r>
              <a:t>Reproduced Hours: 100,000</a:t>
            </a:r>
            <a:br/>
            <a:r>
              <a:t>Country: United States of America</a:t>
            </a:r>
            <a:br/>
            <a:r>
              <a:t>Genres: 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50392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19</a:t>
            </a:r>
          </a:p>
        </p:txBody>
      </p:sp>
      <p:pic>
        <p:nvPicPr>
          <p:cNvPr id="61" name="Picture 60" descr="50_Less_Watched_by_Time_Played_20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155680" y="5029200"/>
            <a:ext cx="640080" cy="914400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188720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City of Ghosts: Season 1</a:t>
            </a:r>
            <a:br/>
            <a:r>
              <a:t>Runtime: 1:55</a:t>
            </a:r>
            <a:br/>
            <a:r>
              <a:t>Votes: 6.9</a:t>
            </a:r>
            <a:br/>
            <a:r>
              <a:t>Reproduced Hours: 100,000</a:t>
            </a:r>
            <a:br/>
            <a:r>
              <a:t>Country: France</a:t>
            </a:r>
            <a:br/>
            <a:r>
              <a:t>Genres: Animation, Kids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115568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20</a:t>
            </a:r>
          </a:p>
        </p:txBody>
      </p:sp>
      <p:pic>
        <p:nvPicPr>
          <p:cNvPr id="64" name="Picture 63" descr="50_Less_Watched_by_Time_Played_21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8640" y="6400800"/>
            <a:ext cx="640080" cy="914400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128016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Club de Cuervos Presents: I, Potro // Club de </a:t>
            </a:r>
            <a:br/>
            <a:r>
              <a:t>Runtime: 0:51</a:t>
            </a:r>
            <a:br/>
            <a:r>
              <a:t>Votes: 6.1</a:t>
            </a:r>
            <a:br/>
            <a:r>
              <a:t>Reproduced Hours: 100,000</a:t>
            </a:r>
            <a:br/>
            <a:r>
              <a:t>Country: Mexico</a:t>
            </a:r>
            <a:br/>
            <a:r>
              <a:t>Genres: Comedy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4864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21</a:t>
            </a:r>
          </a:p>
        </p:txBody>
      </p:sp>
      <p:pic>
        <p:nvPicPr>
          <p:cNvPr id="67" name="Picture 66" descr="50_Less_Watched_by_Time_Played_22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00400" y="6400800"/>
            <a:ext cx="640080" cy="914400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393192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Comopop: Season 1 // 꼬모팝: 시즌 1</a:t>
            </a:r>
            <a:br/>
            <a:r>
              <a:t>Runtime: 1:06</a:t>
            </a:r>
            <a:br/>
            <a:r>
              <a:t>Votes: None</a:t>
            </a:r>
            <a:br/>
            <a:r>
              <a:t>Reproduced Hours: 100,000</a:t>
            </a:r>
            <a:br/>
            <a:r>
              <a:t>Country: South Korea</a:t>
            </a:r>
            <a:br/>
            <a:r>
              <a:t>Genres: 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20040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22</a:t>
            </a:r>
          </a:p>
        </p:txBody>
      </p:sp>
      <p:pic>
        <p:nvPicPr>
          <p:cNvPr id="70" name="Picture 69" descr="50_Less_Watched_by_Time_Played_23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52160" y="6400800"/>
            <a:ext cx="640080" cy="91440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658368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Could Hitler Have Been Stopped?: Season 1</a:t>
            </a:r>
            <a:br/>
            <a:r>
              <a:t>Runtime: 1:31</a:t>
            </a:r>
            <a:br/>
            <a:r>
              <a:t>Votes: None</a:t>
            </a:r>
            <a:br/>
            <a:r>
              <a:t>Reproduced Hours: 100,000</a:t>
            </a:r>
            <a:br/>
            <a:r>
              <a:t>Country: United Kingdom</a:t>
            </a:r>
            <a:br/>
            <a:r>
              <a:t>Genres: Documentary, War &amp; Politics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85216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23</a:t>
            </a:r>
          </a:p>
        </p:txBody>
      </p:sp>
      <p:pic>
        <p:nvPicPr>
          <p:cNvPr id="73" name="Picture 72" descr="50_Less_Watched_by_Time_Played_24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503920" y="6400800"/>
            <a:ext cx="640080" cy="914400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923544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Craig Ferguson: Tickle Fight</a:t>
            </a:r>
            <a:br/>
            <a:r>
              <a:t>Runtime: 1:07</a:t>
            </a:r>
            <a:br/>
            <a:r>
              <a:t>Votes: 6.763</a:t>
            </a:r>
            <a:br/>
            <a:r>
              <a:t>Reproduced Hours: 100,000</a:t>
            </a:r>
            <a:br/>
            <a:r>
              <a:t>Country: United States of America</a:t>
            </a:r>
            <a:br/>
            <a:r>
              <a:t>Genres: Comedy, Talk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50392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24</a:t>
            </a:r>
          </a:p>
        </p:txBody>
      </p:sp>
      <p:pic>
        <p:nvPicPr>
          <p:cNvPr id="76" name="Picture 75" descr="50_Less_Watched_by_Time_Played_25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155680" y="6400800"/>
            <a:ext cx="640080" cy="914400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1188720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Dana Carvey: Straight White Male, 60</a:t>
            </a:r>
            <a:br/>
            <a:r>
              <a:t>Runtime: 1:04</a:t>
            </a:r>
            <a:br/>
            <a:r>
              <a:t>Votes: 6.1</a:t>
            </a:r>
            <a:br/>
            <a:r>
              <a:t>Reproduced Hours: 100,000</a:t>
            </a:r>
            <a:br/>
            <a:r>
              <a:t>Country: United States of America</a:t>
            </a:r>
            <a:br/>
            <a:r>
              <a:t>Genres: Comedy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115568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17</a:t>
            </a:r>
          </a:p>
        </p:txBody>
      </p:sp>
      <p:pic>
        <p:nvPicPr>
          <p:cNvPr id="4" name="Picture 3" descr="50_Less_Watched_by_Time_Played_2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914400"/>
            <a:ext cx="640080" cy="91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8016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Dear Sa-chan: Season 1 // さっちゃん、僕は。: シーズン1</a:t>
            </a:r>
            <a:br/>
            <a:r>
              <a:t>Runtime: 1:21</a:t>
            </a:r>
            <a:br/>
            <a:r>
              <a:t>Votes: 7.5</a:t>
            </a:r>
            <a:br/>
            <a:r>
              <a:t>Reproduced Hours: 100,000</a:t>
            </a:r>
            <a:br/>
            <a:r>
              <a:t>Country: Japan</a:t>
            </a:r>
            <a:br/>
            <a:r>
              <a:t>Genres: Drama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26</a:t>
            </a:r>
          </a:p>
        </p:txBody>
      </p:sp>
      <p:pic>
        <p:nvPicPr>
          <p:cNvPr id="7" name="Picture 6" descr="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914400"/>
            <a:ext cx="640080" cy="91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3192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Deep in the Rainforest: Season 1 // Tief im Re</a:t>
            </a:r>
            <a:br/>
            <a:r>
              <a:t>Runtime: 1:26</a:t>
            </a:r>
            <a:br/>
            <a:r>
              <a:t>Votes: None</a:t>
            </a:r>
            <a:br/>
            <a:r>
              <a:t>Reproduced Hours: 100,000</a:t>
            </a:r>
            <a:br/>
            <a:r>
              <a:t>Country: Germany</a:t>
            </a:r>
            <a:br/>
            <a:r>
              <a:t>Genres: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0040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27</a:t>
            </a:r>
          </a:p>
        </p:txBody>
      </p:sp>
      <p:pic>
        <p:nvPicPr>
          <p:cNvPr id="10" name="Picture 9" descr="50_Less_Watched_by_Time_Played_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160" y="914400"/>
            <a:ext cx="640080" cy="914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8368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Demetri Martin: Live (At the Time)</a:t>
            </a:r>
            <a:br/>
            <a:r>
              <a:t>Runtime: 1:02</a:t>
            </a:r>
            <a:br/>
            <a:r>
              <a:t>Votes: 6.2</a:t>
            </a:r>
            <a:br/>
            <a:r>
              <a:t>Reproduced Hours: 100,000</a:t>
            </a:r>
            <a:br/>
            <a:r>
              <a:t>Country: United States of America</a:t>
            </a:r>
            <a:br/>
            <a:r>
              <a:t>Genres: Comedy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5216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28</a:t>
            </a:r>
          </a:p>
        </p:txBody>
      </p:sp>
      <p:pic>
        <p:nvPicPr>
          <p:cNvPr id="13" name="Picture 12" descr="50_Less_Watched_by_Time_Played_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3920" y="914400"/>
            <a:ext cx="640080" cy="914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23544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Demetri Martin: The Overthinker</a:t>
            </a:r>
            <a:br/>
            <a:r>
              <a:t>Runtime: 0:56</a:t>
            </a:r>
            <a:br/>
            <a:r>
              <a:t>Votes: 6.2</a:t>
            </a:r>
            <a:br/>
            <a:r>
              <a:t>Reproduced Hours: 100,000</a:t>
            </a:r>
            <a:br/>
            <a:r>
              <a:t>Country: United States of America</a:t>
            </a:r>
            <a:br/>
            <a:r>
              <a:t>Genres: Comedy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50392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29</a:t>
            </a:r>
          </a:p>
        </p:txBody>
      </p:sp>
      <p:pic>
        <p:nvPicPr>
          <p:cNvPr id="16" name="Picture 15" descr="50_Less_Watched_by_Time_Played_3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5680" y="914400"/>
            <a:ext cx="640080" cy="914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88720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Der Tatortreiniger: Season 3</a:t>
            </a:r>
            <a:br/>
            <a:r>
              <a:t>Runtime: 1:50</a:t>
            </a:r>
            <a:br/>
            <a:r>
              <a:t>Votes: 8.077</a:t>
            </a:r>
            <a:br/>
            <a:r>
              <a:t>Reproduced Hours: 100,000</a:t>
            </a:r>
            <a:br/>
            <a:r>
              <a:t>Country: Germany</a:t>
            </a:r>
            <a:br/>
            <a:r>
              <a:t>Genres: Crime, Comedy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5568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30</a:t>
            </a:r>
          </a:p>
        </p:txBody>
      </p:sp>
      <p:pic>
        <p:nvPicPr>
          <p:cNvPr id="19" name="Picture 18" descr="50_Less_Watched_by_Time_Played_3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" y="2286000"/>
            <a:ext cx="640080" cy="9144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28016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Der Tatortreiniger: Season 6</a:t>
            </a:r>
            <a:br/>
            <a:r>
              <a:t>Runtime: 1:32</a:t>
            </a:r>
            <a:br/>
            <a:r>
              <a:t>Votes: 8.077</a:t>
            </a:r>
            <a:br/>
            <a:r>
              <a:t>Reproduced Hours: 100,000</a:t>
            </a:r>
            <a:br/>
            <a:r>
              <a:t>Country: Germany</a:t>
            </a:r>
            <a:br/>
            <a:r>
              <a:t>Genres: Crime, Comedy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864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31</a:t>
            </a:r>
          </a:p>
        </p:txBody>
      </p:sp>
      <p:pic>
        <p:nvPicPr>
          <p:cNvPr id="22" name="Picture 21" descr="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2286000"/>
            <a:ext cx="640080" cy="9144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93192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Elefantastisch: Season 1</a:t>
            </a:r>
            <a:br/>
            <a:r>
              <a:t>Runtime: 0:43</a:t>
            </a:r>
            <a:br/>
            <a:r>
              <a:t>Votes: None</a:t>
            </a:r>
            <a:br/>
            <a:r>
              <a:t>Reproduced Hours: 100,000</a:t>
            </a:r>
            <a:br/>
            <a:r>
              <a:t>Country: Germany</a:t>
            </a:r>
            <a:br/>
            <a:r>
              <a:t>Genres: Animation, Kids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0040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32</a:t>
            </a:r>
          </a:p>
        </p:txBody>
      </p:sp>
      <p:pic>
        <p:nvPicPr>
          <p:cNvPr id="25" name="Picture 24" descr="50_Less_Watched_by_Time_Played_33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2286000"/>
            <a:ext cx="640080" cy="9144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58368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Ellen DeGeneres: Relatable: Special</a:t>
            </a:r>
            <a:br/>
            <a:r>
              <a:t>Runtime: 1:18</a:t>
            </a:r>
            <a:br/>
            <a:r>
              <a:t>Votes: 5.8</a:t>
            </a:r>
            <a:br/>
            <a:r>
              <a:t>Reproduced Hours: 100,000</a:t>
            </a:r>
            <a:br/>
            <a:r>
              <a:t>Country: United States of America</a:t>
            </a:r>
            <a:br/>
            <a:r>
              <a:t>Genres: Comedy, Talk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85216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33</a:t>
            </a:r>
          </a:p>
        </p:txBody>
      </p:sp>
      <p:pic>
        <p:nvPicPr>
          <p:cNvPr id="28" name="Picture 27" descr="50_Less_Watched_by_Time_Played_34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3920" y="2286000"/>
            <a:ext cx="640080" cy="9144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23544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Fall in Love with Vinyasa: Volume 1</a:t>
            </a:r>
            <a:br/>
            <a:r>
              <a:t>Runtime: 1:40</a:t>
            </a:r>
            <a:br/>
            <a:r>
              <a:t>Votes: None</a:t>
            </a:r>
            <a:br/>
            <a:r>
              <a:t>Reproduced Hours: 100,000</a:t>
            </a:r>
            <a:br/>
            <a:r>
              <a:t>Country: United States of America</a:t>
            </a:r>
            <a:br/>
            <a:r>
              <a:t>Genres: Reality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50392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34</a:t>
            </a:r>
          </a:p>
        </p:txBody>
      </p:sp>
      <p:pic>
        <p:nvPicPr>
          <p:cNvPr id="31" name="Picture 30" descr="50_Less_Watched_by_Time_Played_35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55680" y="2286000"/>
            <a:ext cx="640080" cy="9144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188720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Fary: Hexagone: Season 1</a:t>
            </a:r>
            <a:br/>
            <a:r>
              <a:t>Runtime: 0:50</a:t>
            </a:r>
            <a:br/>
            <a:r>
              <a:t>Votes: 6.636</a:t>
            </a:r>
            <a:br/>
            <a:r>
              <a:t>Reproduced Hours: 100,000</a:t>
            </a:r>
            <a:br/>
            <a:r>
              <a:t>Country: France</a:t>
            </a:r>
            <a:br/>
            <a:r>
              <a:t>Genres: Comedy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5568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35</a:t>
            </a:r>
          </a:p>
        </p:txBody>
      </p:sp>
      <p:pic>
        <p:nvPicPr>
          <p:cNvPr id="34" name="Picture 33" descr="50_Less_Watched_by_Time_Played_35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640" y="3657600"/>
            <a:ext cx="640080" cy="9144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28016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Fary: Hexagone: Season 2</a:t>
            </a:r>
            <a:br/>
            <a:r>
              <a:t>Runtime: 0:57</a:t>
            </a:r>
            <a:br/>
            <a:r>
              <a:t>Votes: 6.636</a:t>
            </a:r>
            <a:br/>
            <a:r>
              <a:t>Reproduced Hours: 100,000</a:t>
            </a:r>
            <a:br/>
            <a:r>
              <a:t>Country: France</a:t>
            </a:r>
            <a:br/>
            <a:r>
              <a:t>Genres: Comedy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4864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36</a:t>
            </a:r>
          </a:p>
        </p:txBody>
      </p:sp>
      <p:pic>
        <p:nvPicPr>
          <p:cNvPr id="37" name="Picture 36" descr="50_Less_Watched_by_Time_Played_37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0400" y="3657600"/>
            <a:ext cx="640080" cy="9144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393192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First Team: Juventus: Season 1: Part A</a:t>
            </a:r>
            <a:br/>
            <a:r>
              <a:t>Runtime: 2:00</a:t>
            </a:r>
            <a:br/>
            <a:r>
              <a:t>Votes: 6.8</a:t>
            </a:r>
            <a:br/>
            <a:r>
              <a:t>Reproduced Hours: 100,000</a:t>
            </a:r>
            <a:br/>
            <a:r>
              <a:t>Country: United Kingdom</a:t>
            </a:r>
            <a:br/>
            <a:r>
              <a:t>Genres: Comedy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20040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37</a:t>
            </a:r>
          </a:p>
        </p:txBody>
      </p:sp>
      <p:pic>
        <p:nvPicPr>
          <p:cNvPr id="40" name="Picture 39" descr="50_Less_Watched_by_Time_Played_3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52160" y="3657600"/>
            <a:ext cx="640080" cy="9144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658368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Gad Elmaleh: American Dream</a:t>
            </a:r>
            <a:br/>
            <a:r>
              <a:t>Runtime: 0:58</a:t>
            </a:r>
            <a:br/>
            <a:r>
              <a:t>Votes: 5.3</a:t>
            </a:r>
            <a:br/>
            <a:r>
              <a:t>Reproduced Hours: 100,000</a:t>
            </a:r>
            <a:br/>
            <a:r>
              <a:t>Country: France</a:t>
            </a:r>
            <a:br/>
            <a:r>
              <a:t>Genres: Comedy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85216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38</a:t>
            </a:r>
          </a:p>
        </p:txBody>
      </p:sp>
      <p:pic>
        <p:nvPicPr>
          <p:cNvPr id="43" name="Picture 42" descr="50_Less_Watched_by_Time_Played_39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03920" y="3657600"/>
            <a:ext cx="640080" cy="9144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923544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George Lopez: We'll Do It For Half</a:t>
            </a:r>
            <a:br/>
            <a:r>
              <a:t>Runtime: 0:52</a:t>
            </a:r>
            <a:br/>
            <a:r>
              <a:t>Votes: 7.6</a:t>
            </a:r>
            <a:br/>
            <a:r>
              <a:t>Reproduced Hours: 100,000</a:t>
            </a:r>
            <a:br/>
            <a:r>
              <a:t>Country: United States of America</a:t>
            </a:r>
            <a:br/>
            <a:r>
              <a:t>Genres: Comedy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50392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39</a:t>
            </a:r>
          </a:p>
        </p:txBody>
      </p:sp>
      <p:pic>
        <p:nvPicPr>
          <p:cNvPr id="46" name="Picture 45" descr="50_Less_Watched_by_Time_Played_39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55680" y="3657600"/>
            <a:ext cx="640080" cy="91440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188720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George Lopez: Why You Crying?</a:t>
            </a:r>
            <a:br/>
            <a:r>
              <a:t>Runtime: 1:00</a:t>
            </a:r>
            <a:br/>
            <a:r>
              <a:t>Votes: 7.6</a:t>
            </a:r>
            <a:br/>
            <a:r>
              <a:t>Reproduced Hours: 100,000</a:t>
            </a:r>
            <a:br/>
            <a:r>
              <a:t>Country: United States of America</a:t>
            </a:r>
            <a:br/>
            <a:r>
              <a:t>Genres: Comedy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115568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40</a:t>
            </a:r>
          </a:p>
        </p:txBody>
      </p:sp>
      <p:pic>
        <p:nvPicPr>
          <p:cNvPr id="49" name="Picture 48" descr="50_Less_Watched_by_Time_Played_41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8640" y="5029200"/>
            <a:ext cx="640080" cy="9144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28016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Hajime no Ippo: Mashiba vs. Kimura // はじめの一歩 O</a:t>
            </a:r>
            <a:br/>
            <a:r>
              <a:t>Runtime: 1:01</a:t>
            </a:r>
            <a:br/>
            <a:r>
              <a:t>Votes: 8.658</a:t>
            </a:r>
            <a:br/>
            <a:r>
              <a:t>Reproduced Hours: 100,000</a:t>
            </a:r>
            <a:br/>
            <a:r>
              <a:t>Country: Japan</a:t>
            </a:r>
            <a:br/>
            <a:r>
              <a:t>Genres: Drama, Comedy, Action &amp; Adventure, Animation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4864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41</a:t>
            </a:r>
          </a:p>
        </p:txBody>
      </p:sp>
      <p:pic>
        <p:nvPicPr>
          <p:cNvPr id="52" name="Picture 51" descr="50_Less_Watched_by_Time_Played_42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00400" y="5029200"/>
            <a:ext cx="640080" cy="91440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393192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Hannah Gadsby: Douglas</a:t>
            </a:r>
            <a:br/>
            <a:r>
              <a:t>Runtime: 1:13</a:t>
            </a:r>
            <a:br/>
            <a:r>
              <a:t>Votes: 1.0</a:t>
            </a:r>
            <a:br/>
            <a:r>
              <a:t>Reproduced Hours: 100,000</a:t>
            </a:r>
            <a:br/>
            <a:r>
              <a:t>Country: Australia</a:t>
            </a:r>
            <a:br/>
            <a:r>
              <a:t>Genres: Comedy, Documentary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20040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42</a:t>
            </a:r>
          </a:p>
        </p:txBody>
      </p:sp>
      <p:pic>
        <p:nvPicPr>
          <p:cNvPr id="55" name="Picture 54" descr="50_Less_Watched_by_Time_Played_42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52160" y="5029200"/>
            <a:ext cx="640080" cy="91440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658368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Hannah Gadsby: Nanette</a:t>
            </a:r>
            <a:br/>
            <a:r>
              <a:t>Runtime: 1:10</a:t>
            </a:r>
            <a:br/>
            <a:r>
              <a:t>Votes: 1.0</a:t>
            </a:r>
            <a:br/>
            <a:r>
              <a:t>Reproduced Hours: 100,000</a:t>
            </a:r>
            <a:br/>
            <a:r>
              <a:t>Country: Australia</a:t>
            </a:r>
            <a:br/>
            <a:r>
              <a:t>Genres: Comedy, Documentary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85216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43</a:t>
            </a:r>
          </a:p>
        </p:txBody>
      </p:sp>
      <p:pic>
        <p:nvPicPr>
          <p:cNvPr id="58" name="Picture 57" descr="50_Less_Watched_by_Time_Played_44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03920" y="5029200"/>
            <a:ext cx="640080" cy="91440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923544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Haroun</a:t>
            </a:r>
            <a:br/>
            <a:r>
              <a:t>Runtime: 1:16</a:t>
            </a:r>
            <a:br/>
            <a:r>
              <a:t>Votes: 5.0</a:t>
            </a:r>
            <a:br/>
            <a:r>
              <a:t>Reproduced Hours: 100,000</a:t>
            </a:r>
            <a:br/>
            <a:r>
              <a:t>Country: Kuwait</a:t>
            </a:r>
            <a:br/>
            <a:r>
              <a:t>Genres: Drama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50392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44</a:t>
            </a:r>
          </a:p>
        </p:txBody>
      </p:sp>
      <p:pic>
        <p:nvPicPr>
          <p:cNvPr id="61" name="Picture 60" descr="50_Less_Watched_by_Time_Played_45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55680" y="5029200"/>
            <a:ext cx="640080" cy="914400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188720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Hasan Minhaj: Homecoming King</a:t>
            </a:r>
            <a:br/>
            <a:r>
              <a:t>Runtime: 1:13</a:t>
            </a:r>
            <a:br/>
            <a:r>
              <a:t>Votes: 7.224</a:t>
            </a:r>
            <a:br/>
            <a:r>
              <a:t>Reproduced Hours: 100,000</a:t>
            </a:r>
            <a:br/>
            <a:r>
              <a:t>Country: United States of America</a:t>
            </a:r>
            <a:br/>
            <a:r>
              <a:t>Genres: Comedy, Talk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115568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45</a:t>
            </a:r>
          </a:p>
        </p:txBody>
      </p:sp>
      <p:pic>
        <p:nvPicPr>
          <p:cNvPr id="64" name="Picture 63" descr="50_Less_Watched_by_Time_Played_45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8640" y="6400800"/>
            <a:ext cx="640080" cy="914400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128016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Hasan Minhaj: The King's Jester</a:t>
            </a:r>
            <a:br/>
            <a:r>
              <a:t>Runtime: 1:08</a:t>
            </a:r>
            <a:br/>
            <a:r>
              <a:t>Votes: 7.224</a:t>
            </a:r>
            <a:br/>
            <a:r>
              <a:t>Reproduced Hours: 100,000</a:t>
            </a:r>
            <a:br/>
            <a:r>
              <a:t>Country: United States of America</a:t>
            </a:r>
            <a:br/>
            <a:r>
              <a:t>Genres: Comedy, Talk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4864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46</a:t>
            </a:r>
          </a:p>
        </p:txBody>
      </p:sp>
      <p:pic>
        <p:nvPicPr>
          <p:cNvPr id="67" name="Picture 66" descr="50_Less_Watched_by_Time_Played_47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00400" y="6400800"/>
            <a:ext cx="640080" cy="914400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393192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Holiday Secrets: Limited Series // Zeit der Ge</a:t>
            </a:r>
            <a:br/>
            <a:r>
              <a:t>Runtime: 1:54</a:t>
            </a:r>
            <a:br/>
            <a:r>
              <a:t>Votes: 6.2</a:t>
            </a:r>
            <a:br/>
            <a:r>
              <a:t>Reproduced Hours: 100,000</a:t>
            </a:r>
            <a:br/>
            <a:r>
              <a:t>Country: Germany</a:t>
            </a:r>
            <a:br/>
            <a:r>
              <a:t>Genres: Drama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20040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47</a:t>
            </a:r>
          </a:p>
        </p:txBody>
      </p:sp>
      <p:pic>
        <p:nvPicPr>
          <p:cNvPr id="70" name="Picture 69" descr="50_Less_Watched_by_Time_Played_1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52160" y="6400800"/>
            <a:ext cx="640080" cy="91440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658368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How do you like Wednesday?: Let's roll for it!</a:t>
            </a:r>
            <a:br/>
            <a:r>
              <a:t>Runtime: 0:46</a:t>
            </a:r>
            <a:br/>
            <a:r>
              <a:t>Votes: 9.2</a:t>
            </a:r>
            <a:br/>
            <a:r>
              <a:t>Reproduced Hours: 100,000</a:t>
            </a:r>
            <a:br/>
            <a:r>
              <a:t>Country: Japan</a:t>
            </a:r>
            <a:br/>
            <a:r>
              <a:t>Genres: Comedy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85216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48</a:t>
            </a:r>
          </a:p>
        </p:txBody>
      </p:sp>
      <p:pic>
        <p:nvPicPr>
          <p:cNvPr id="73" name="Picture 72" descr="50_Less_Watched_by_Time_Played_1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503920" y="6400800"/>
            <a:ext cx="640080" cy="914400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923544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How do you like Wednesday?: Onsen Journey for </a:t>
            </a:r>
            <a:br/>
            <a:r>
              <a:t>Runtime: 0:46</a:t>
            </a:r>
            <a:br/>
            <a:r>
              <a:t>Votes: 9.2</a:t>
            </a:r>
            <a:br/>
            <a:r>
              <a:t>Reproduced Hours: 100,000</a:t>
            </a:r>
            <a:br/>
            <a:r>
              <a:t>Country: Japan</a:t>
            </a:r>
            <a:br/>
            <a:r>
              <a:t>Genres: Comedy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50392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49</a:t>
            </a:r>
          </a:p>
        </p:txBody>
      </p:sp>
      <p:pic>
        <p:nvPicPr>
          <p:cNvPr id="76" name="Picture 75" descr="50_Less_Watched_by_Time_Played_1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155680" y="6400800"/>
            <a:ext cx="640080" cy="914400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1188720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How do you like Wednesday?: Let's roll for it!</a:t>
            </a:r>
            <a:br/>
            <a:r>
              <a:t>Runtime: 0:46</a:t>
            </a:r>
            <a:br/>
            <a:r>
              <a:t>Votes: 9.2</a:t>
            </a:r>
            <a:br/>
            <a:r>
              <a:t>Reproduced Hours: 100,000</a:t>
            </a:r>
            <a:br/>
            <a:r>
              <a:t>Country: Japan</a:t>
            </a:r>
            <a:br/>
            <a:r>
              <a:t>Genres: Comedy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115568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50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18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0" y="18288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6400">
                <a:solidFill>
                  <a:srgbClr val="D3D3D3"/>
                </a:solidFill>
                <a:latin typeface="Impact"/>
              </a:defRPr>
            </a:pPr>
            <a:r>
              <a:t>Analysis of </a:t>
            </a:r>
            <a:br/>
            <a:r>
              <a:t>Tv/Series Content </a:t>
            </a:r>
            <a:br/>
            <a:r>
              <a:t>Genres Popularity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0" y="50292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Calibri"/>
              </a:defRPr>
            </a:pPr>
            <a:r>
              <a:t>This analysis explores the popularity of genres across Netflix's entire catalog, using comprehensive viewership data.</a:t>
            </a:r>
            <a:br/>
            <a:r>
              <a:t>A bar chart highlights the total number of views for each genre, providing a clear comparison of audience preferences.</a:t>
            </a:r>
            <a:br/>
            <a:r>
              <a:t>Additionally, a pie chart presents the percentage share of views, offering a visual breakdown of each genre's popularity relative to the platform as a whole.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19</a:t>
            </a:r>
          </a:p>
        </p:txBody>
      </p:sp>
      <p:pic>
        <p:nvPicPr>
          <p:cNvPr id="4" name="Picture 3" descr="Tv_Graphs_genres_b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times New Roman"/>
              </a:defRPr>
            </a:pPr>
            <a:r>
              <a:t>This bar chart shows the popularity of genres based on their total views. </a:t>
            </a:r>
            <a:br/>
            <a:r>
              <a:t>There is a small error margin due to titles with missing genre data.</a:t>
            </a:r>
            <a:br/>
            <a:r>
              <a:t>(This margin varies depending on the analyzed Data Dump.)</a:t>
            </a:r>
            <a:br/>
            <a:r>
              <a:t>Titles With No Genres: 117</a:t>
            </a:r>
            <a:br/>
            <a:r>
              <a:t>Error Margin: 1.720 %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9144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D3D3D3"/>
                </a:solidFill>
                <a:latin typeface="Arial Narrow"/>
              </a:defRPr>
            </a:pPr>
            <a:r>
              <a:t>This project offers a comprehensive, automated solution for analyzing Netflix's vast catalog of audiovisual content. Leveraging the Netflix Data Dump, introduced in the </a:t>
            </a:r>
            <a:br/>
            <a:r>
              <a:t>second half of 2023, the program provides a thorough exploration of titles, viewing metrics, and additional metadata. Given the limited data provided by Netflix—title name, </a:t>
            </a:r>
            <a:br/>
            <a:r>
              <a:t>total views, and hours watched—the program seamlessly integrates with the TMDb API to enrich the dataset with genres, production countries, and other essential details. </a:t>
            </a:r>
            <a:br/>
            <a:br/>
            <a:r>
              <a:t>The workflow is fully automated and designed to deliver reliable, well-presented insights. It begins with downloading and storing raw data in JSON format, followed by </a:t>
            </a:r>
            <a:br/>
            <a:r>
              <a:t>normalization and a robust analytical process. This culminates in the creation of an organized and visually engaging PowerPoint presentation, offering a clear and </a:t>
            </a:r>
            <a:br/>
            <a:r>
              <a:t>comprehensive overview of the findings. </a:t>
            </a:r>
            <a:br/>
            <a:br/>
            <a:r>
              <a:t>Key features of this analysis include:  </a:t>
            </a:r>
            <a:br/>
            <a:r>
              <a:t>- Identification of the **50 most and least-watched titles**, separated into movies and series.  </a:t>
            </a:r>
            <a:br/>
            <a:r>
              <a:t>- Detailed visualizations of genre popularity, including **bar charts for total views** and **pie charts for percentage shares**, presented separately for movies and series.  </a:t>
            </a:r>
            <a:br/>
            <a:r>
              <a:t>- Insights into the popularity of production countries, supported by **heatmaps** and bar charts, categorized by type of content.  </a:t>
            </a:r>
            <a:br/>
            <a:r>
              <a:t>- Examination of trends in viewing habits relative to content duration, highlighting durations associated with higher or lower viewership.  </a:t>
            </a:r>
            <a:br/>
            <a:r>
              <a:t>- Comprehensive exploration of the overall popularity of genres and production countries, incorporating both movies and series into unified visualizations.</a:t>
            </a:r>
            <a:br/>
            <a:br/>
            <a:r>
              <a:t>By simply providing the Netflix Data Dump for the desired year—starting from the second half of 2023—the program delivers a polished and up-to-date presentation. The results </a:t>
            </a:r>
            <a:br/>
            <a:r>
              <a:t>are designed to be not only visually appealing but also insightful for understanding trends and patterns within Netflix's vast library.  </a:t>
            </a:r>
            <a:br/>
            <a:br/>
            <a:r>
              <a:t>It is important to note that the program's functionality relies on Netflix maintaining its current format for data sharing. If this format changes in the future, adjustments </a:t>
            </a:r>
            <a:br/>
            <a:r>
              <a:t>to the code may be required, particularly in the data selection process. However, as long as the format remains consistent, this tool provides a powerful and fully automated </a:t>
            </a:r>
            <a:br/>
            <a:r>
              <a:t>solution for analyzing Netflix's content library efficiently.</a:t>
            </a:r>
          </a:p>
        </p:txBody>
      </p:sp>
      <p:pic>
        <p:nvPicPr>
          <p:cNvPr id="4" name="Picture 3" descr="TMD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400" y="5943600"/>
            <a:ext cx="1828800" cy="1828800"/>
          </a:xfrm>
          <a:prstGeom prst="rect">
            <a:avLst/>
          </a:prstGeom>
        </p:spPr>
      </p:pic>
      <p:pic>
        <p:nvPicPr>
          <p:cNvPr id="5" name="Picture 4" descr="NETFLI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5943600"/>
            <a:ext cx="9144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20</a:t>
            </a:r>
          </a:p>
        </p:txBody>
      </p:sp>
      <p:pic>
        <p:nvPicPr>
          <p:cNvPr id="4" name="Picture 3" descr="Tv_Graphs_genres_full_p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2743200"/>
            <a:ext cx="8595360" cy="5355032"/>
          </a:xfrm>
          <a:prstGeom prst="rect">
            <a:avLst/>
          </a:prstGeom>
        </p:spPr>
      </p:pic>
      <p:pic>
        <p:nvPicPr>
          <p:cNvPr id="5" name="Picture 4" descr="Tv_Graphs_genres_pie_h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1120" y="457200"/>
            <a:ext cx="5359020" cy="3657600"/>
          </a:xfrm>
          <a:prstGeom prst="rect">
            <a:avLst/>
          </a:prstGeom>
        </p:spPr>
      </p:pic>
      <p:pic>
        <p:nvPicPr>
          <p:cNvPr id="6" name="Picture 5" descr="Tv_Graphs_genres_pie_h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1120" y="4389120"/>
            <a:ext cx="5386316" cy="3657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times New Roman"/>
              </a:defRPr>
            </a:pPr>
            <a:r>
              <a:t>This pie charts shows the popularity of genres based on their total views. </a:t>
            </a:r>
            <a:br/>
            <a:r>
              <a:t>There is a full one, and to half of the same information cut in two. </a:t>
            </a:r>
            <a:br/>
            <a:r>
              <a:t>There is a small error margin due to titles with missing genre data.</a:t>
            </a:r>
            <a:br/>
            <a:r>
              <a:t>(This margin varies depending on the analyzed Data Dump.)</a:t>
            </a:r>
            <a:br/>
            <a:r>
              <a:t>Titles With No Genres: 117</a:t>
            </a:r>
            <a:br/>
            <a:r>
              <a:t>Error Margin: 1.720 %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21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0" y="18288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6400">
                <a:solidFill>
                  <a:srgbClr val="D3D3D3"/>
                </a:solidFill>
                <a:latin typeface="Impact"/>
              </a:defRPr>
            </a:pPr>
            <a:r>
              <a:t>Analysis of </a:t>
            </a:r>
            <a:br/>
            <a:r>
              <a:t>Tv/Series Content </a:t>
            </a:r>
            <a:br/>
            <a:r>
              <a:t>Producing Countries Popularity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0" y="50292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Calibri"/>
              </a:defRPr>
            </a:pPr>
            <a:r>
              <a:t>This analysis examines the popularity of producer countries in Netflix content, highlighting how productions from different </a:t>
            </a:r>
            <a:br/>
            <a:r>
              <a:t>countries impact the platform's global audience. Viewing trends and the impact of producer countries on user preferences </a:t>
            </a:r>
            <a:br/>
            <a:r>
              <a:t>nwill be analyzed.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22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times New Roman"/>
              </a:defRPr>
            </a:pPr>
            <a:r>
              <a:t>This bar and pie charts shows the popularity of the Producing Countries based on their total views.</a:t>
            </a:r>
            <a:br/>
            <a:r>
              <a:t>Keep in mind that the largest chart on one page is smaller than the last one on the previous page.</a:t>
            </a:r>
            <a:br/>
            <a:r>
              <a:t>There is a small error margin due to titles with missing countries data.</a:t>
            </a:r>
            <a:br/>
            <a:r>
              <a:t>(This margin varies depending on the analyzed Data Dump.)</a:t>
            </a:r>
            <a:br/>
            <a:r>
              <a:t>Titles With No Genres: 465</a:t>
            </a:r>
            <a:br/>
            <a:r>
              <a:t>Error Margin: 6.837 %</a:t>
            </a:r>
          </a:p>
        </p:txBody>
      </p:sp>
      <p:pic>
        <p:nvPicPr>
          <p:cNvPr id="5" name="Picture 4" descr="Tv_Graphs_countries_bars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3200"/>
            <a:ext cx="14630400" cy="5486400"/>
          </a:xfrm>
          <a:prstGeom prst="rect">
            <a:avLst/>
          </a:prstGeom>
        </p:spPr>
      </p:pic>
      <p:pic>
        <p:nvPicPr>
          <p:cNvPr id="6" name="Picture 5" descr="Tv_Graphs_countries_pies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1120" y="0"/>
            <a:ext cx="5486400" cy="209352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23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times New Roman"/>
              </a:defRPr>
            </a:pPr>
            <a:r>
              <a:t>This bar and pie charts shows the popularity of the Producing Countries based on their total views.</a:t>
            </a:r>
            <a:br/>
            <a:r>
              <a:t>Keep in mind that the largest chart on one page is smaller than the last one on the previous page.</a:t>
            </a:r>
            <a:br/>
            <a:r>
              <a:t>There is a small error margin due to titles with missing countries data.</a:t>
            </a:r>
            <a:br/>
            <a:r>
              <a:t>(This margin varies depending on the analyzed Data Dump.)</a:t>
            </a:r>
            <a:br/>
            <a:r>
              <a:t>Titles With No Genres: 465</a:t>
            </a:r>
            <a:br/>
            <a:r>
              <a:t>Error Margin: 6.837 %</a:t>
            </a:r>
          </a:p>
        </p:txBody>
      </p:sp>
      <p:pic>
        <p:nvPicPr>
          <p:cNvPr id="5" name="Picture 4" descr="Tv_Graphs_countries_bars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3200"/>
            <a:ext cx="14630400" cy="5486400"/>
          </a:xfrm>
          <a:prstGeom prst="rect">
            <a:avLst/>
          </a:prstGeom>
        </p:spPr>
      </p:pic>
      <p:pic>
        <p:nvPicPr>
          <p:cNvPr id="6" name="Picture 5" descr="Tv_Graphs_countries_pies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1120" y="0"/>
            <a:ext cx="4676283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24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times New Roman"/>
              </a:defRPr>
            </a:pPr>
            <a:r>
              <a:t>This bar and pie charts shows the popularity of the Producing Countries based on their total views.</a:t>
            </a:r>
            <a:br/>
            <a:r>
              <a:t>Keep in mind that the largest chart on one page is smaller than the last one on the previous page.</a:t>
            </a:r>
            <a:br/>
            <a:r>
              <a:t>There is a small error margin due to titles with missing countries data.</a:t>
            </a:r>
            <a:br/>
            <a:r>
              <a:t>(This margin varies depending on the analyzed Data Dump.)</a:t>
            </a:r>
            <a:br/>
            <a:r>
              <a:t>Titles With No Genres: 465</a:t>
            </a:r>
            <a:br/>
            <a:r>
              <a:t>Error Margin: 6.837 %</a:t>
            </a:r>
          </a:p>
        </p:txBody>
      </p:sp>
      <p:pic>
        <p:nvPicPr>
          <p:cNvPr id="5" name="Picture 4" descr="Tv_Graphs_countries_bars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3200"/>
            <a:ext cx="14630400" cy="5486400"/>
          </a:xfrm>
          <a:prstGeom prst="rect">
            <a:avLst/>
          </a:prstGeom>
        </p:spPr>
      </p:pic>
      <p:pic>
        <p:nvPicPr>
          <p:cNvPr id="6" name="Picture 5" descr="Tv_Graphs_countries_pies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1120" y="0"/>
            <a:ext cx="5364553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25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times New Roman"/>
              </a:defRPr>
            </a:pPr>
            <a:r>
              <a:t>This bar and pie charts shows the popularity of the Producing Countries based on their total views.</a:t>
            </a:r>
            <a:br/>
            <a:r>
              <a:t>Keep in mind that the largest chart on one page is smaller than the last one on the previous page.</a:t>
            </a:r>
            <a:br/>
            <a:r>
              <a:t>There is a small error margin due to titles with missing countries data.</a:t>
            </a:r>
            <a:br/>
            <a:r>
              <a:t>(This margin varies depending on the analyzed Data Dump.)</a:t>
            </a:r>
            <a:br/>
            <a:r>
              <a:t>Titles With No Genres: 465</a:t>
            </a:r>
            <a:br/>
            <a:r>
              <a:t>Error Margin: 6.837 %</a:t>
            </a:r>
          </a:p>
        </p:txBody>
      </p:sp>
      <p:pic>
        <p:nvPicPr>
          <p:cNvPr id="5" name="Picture 4" descr="Tv_Graphs_countries_bars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3200"/>
            <a:ext cx="14630400" cy="5486400"/>
          </a:xfrm>
          <a:prstGeom prst="rect">
            <a:avLst/>
          </a:prstGeom>
        </p:spPr>
      </p:pic>
      <p:pic>
        <p:nvPicPr>
          <p:cNvPr id="6" name="Picture 5" descr="Tv_Graphs_countries_pies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1120" y="0"/>
            <a:ext cx="5269051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26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times New Roman"/>
              </a:defRPr>
            </a:pPr>
            <a:r>
              <a:t>This bar and pie charts shows the popularity of the Producing Countries based on their total views.</a:t>
            </a:r>
            <a:br/>
            <a:r>
              <a:t>Keep in mind that the largest chart on one page is smaller than the last one on the previous page.</a:t>
            </a:r>
            <a:br/>
            <a:r>
              <a:t>There is a small error margin due to titles with missing countries data.</a:t>
            </a:r>
            <a:br/>
            <a:r>
              <a:t>(This margin varies depending on the analyzed Data Dump.)</a:t>
            </a:r>
            <a:br/>
            <a:r>
              <a:t>Titles With No Genres: 465</a:t>
            </a:r>
            <a:br/>
            <a:r>
              <a:t>Error Margin: 6.837 %</a:t>
            </a:r>
          </a:p>
        </p:txBody>
      </p:sp>
      <p:pic>
        <p:nvPicPr>
          <p:cNvPr id="5" name="Picture 4" descr="Tv_Graphs_countries_bars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3200"/>
            <a:ext cx="14630400" cy="5486400"/>
          </a:xfrm>
          <a:prstGeom prst="rect">
            <a:avLst/>
          </a:prstGeom>
        </p:spPr>
      </p:pic>
      <p:pic>
        <p:nvPicPr>
          <p:cNvPr id="6" name="Picture 5" descr="Tv_Graphs_countries_pies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1120" y="0"/>
            <a:ext cx="5486400" cy="243094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27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times New Roman"/>
              </a:defRPr>
            </a:pPr>
            <a:r>
              <a:t>This bar and pie charts shows the popularity of the Producing Countries based on their total views.</a:t>
            </a:r>
            <a:br/>
            <a:r>
              <a:t>Keep in mind that the largest chart on one page is smaller than the last one on the previous page.</a:t>
            </a:r>
            <a:br/>
            <a:r>
              <a:t>There is a small error margin due to titles with missing countries data.</a:t>
            </a:r>
            <a:br/>
            <a:r>
              <a:t>(This margin varies depending on the analyzed Data Dump.)</a:t>
            </a:r>
            <a:br/>
            <a:r>
              <a:t>Titles With No Genres: 465</a:t>
            </a:r>
            <a:br/>
            <a:r>
              <a:t>Error Margin: 6.837 %</a:t>
            </a:r>
          </a:p>
        </p:txBody>
      </p:sp>
      <p:pic>
        <p:nvPicPr>
          <p:cNvPr id="5" name="Picture 4" descr="Tv_Graphs_countries_bars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3200"/>
            <a:ext cx="14630400" cy="5486400"/>
          </a:xfrm>
          <a:prstGeom prst="rect">
            <a:avLst/>
          </a:prstGeom>
        </p:spPr>
      </p:pic>
      <p:pic>
        <p:nvPicPr>
          <p:cNvPr id="6" name="Picture 5" descr="Tv_Graphs_countries_pies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1120" y="0"/>
            <a:ext cx="5442373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28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0" y="18288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6400">
                <a:solidFill>
                  <a:srgbClr val="D3D3D3"/>
                </a:solidFill>
                <a:latin typeface="Impact"/>
              </a:defRPr>
            </a:pPr>
            <a:r>
              <a:t>Analysis of </a:t>
            </a:r>
            <a:br/>
            <a:r>
              <a:t>Tv/Series Content </a:t>
            </a:r>
            <a:br/>
            <a:r>
              <a:t>Relationship Between Duration </a:t>
            </a:r>
            <a:br/>
            <a:r>
              <a:t>and Playback Popularity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0" y="59436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Calibri"/>
              </a:defRPr>
            </a:pPr>
            <a:r>
              <a:t>This analysis examines the relationship between content duration and its popularity on Netflix. Averages of playback times </a:t>
            </a:r>
            <a:br/>
            <a:r>
              <a:t>will be calculated, and the number of views within each interval will be evaluated. The results will be presented in bar and </a:t>
            </a:r>
            <a:br/>
            <a:r>
              <a:t>scatter plots to illustrate these trends.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29</a:t>
            </a:r>
          </a:p>
        </p:txBody>
      </p:sp>
      <p:pic>
        <p:nvPicPr>
          <p:cNvPr id="4" name="Picture 3" descr="Tv_Graphs_popularity_lin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146304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times New Roman"/>
              </a:defRPr>
            </a:pPr>
            <a:r>
              <a:t>This line chart shows how popularity varies according to content </a:t>
            </a:r>
            <a:br/>
            <a:r>
              <a:t>duration, identifying trends as playback times change. It </a:t>
            </a:r>
            <a:br/>
            <a:r>
              <a:t>provides a clear view of the relationship between duration </a:t>
            </a:r>
            <a:br/>
            <a:r>
              <a:t>and the number of views over time.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" y="274320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D3D3D3"/>
                </a:solidFill>
                <a:latin typeface="Calibri"/>
              </a:defRPr>
            </a:pPr>
            <a:r>
              <a:t> Netflix publishes semiannual reports detailing the number of views and hours of playback of its </a:t>
            </a:r>
            <a:br/>
            <a:r>
              <a:t> audiovisual content. These reports provide basic information on the popularity of movies and TV </a:t>
            </a:r>
            <a:br/>
            <a:r>
              <a:t> shows, but they only include the title names, the number of views, and the hours played. You can </a:t>
            </a:r>
            <a:br/>
            <a:r>
              <a:t> check this data at: </a:t>
            </a:r>
            <a:br/>
            <a:br/>
            <a:r>
              <a:t> Second half of 2023 report: https://about.netflix.com/es/news/what-we-watched-the-second-half-of-2023?utm_source=chatgpt.com </a:t>
            </a:r>
            <a:br/>
            <a:br/>
            <a:r>
              <a:t> First half of 2024 report: https://about.netflix.com/es/news/what-we-watched-the-first-half-of-2024?utm_source=chatgpt.com </a:t>
            </a:r>
            <a:br/>
            <a:br/>
            <a:r>
              <a:t> For more recent versions, you can search Google for Netflix data dump or What we watch followed </a:t>
            </a:r>
            <a:br/>
            <a:r>
              <a:t> by the year youre interested in  </a:t>
            </a:r>
            <a:br/>
            <a:br/>
            <a:br/>
            <a:r>
              <a:t> Disclaimer: The functionality of the code depends on Netflix continuing to provide the information in </a:t>
            </a:r>
            <a:br/>
            <a:r>
              <a:t> the same manner as it does in 2024. If the format or structure of the data delivery changes in the </a:t>
            </a:r>
            <a:br/>
            <a:r>
              <a:t> future, the code may require a rewrite in the section responsible for data selection.</a:t>
            </a:r>
          </a:p>
        </p:txBody>
      </p:sp>
      <p:pic>
        <p:nvPicPr>
          <p:cNvPr id="4" name="Picture 3" descr="NETFLI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57200"/>
            <a:ext cx="9144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30</a:t>
            </a:r>
          </a:p>
        </p:txBody>
      </p:sp>
      <p:pic>
        <p:nvPicPr>
          <p:cNvPr id="4" name="Picture 3" descr="Tv_Graphs_popularity_scatt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146304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times New Roman"/>
              </a:defRPr>
            </a:pPr>
            <a:r>
              <a:t>This scatter plot expands the analysis by showing the relationship between </a:t>
            </a:r>
            <a:br/>
            <a:r>
              <a:t>popularity and content duration, but with more reference points. By </a:t>
            </a:r>
            <a:br/>
            <a:r>
              <a:t>including more averages, it provides a more detailed and precise </a:t>
            </a:r>
            <a:br/>
            <a:r>
              <a:t>view of viewing trends across different time intervals.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31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times New Roman"/>
              </a:defRPr>
            </a:pPr>
            <a:r>
              <a:t>The legend below details the different duration averages analyzed in the scatter plot, </a:t>
            </a:r>
            <a:br/>
            <a:r>
              <a:t>associating each point with a specific time interval to facilitate the interpretation </a:t>
            </a:r>
            <a:br/>
            <a:r>
              <a:t>of trends. The number of views for each average corresponds to the accumulated views </a:t>
            </a:r>
            <a:br/>
            <a:r>
              <a:t>between the previous time in the list and the represented average. - - Time is shownby Hours/Minutes - -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8288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0:6 - 24,700,000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2860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0:18 - 16,800,000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7432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0:30 - 8,400,000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2004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0:42 - 8,500,000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6576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0:54 - 1,200,000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1148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1:6 - 2,600,000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5720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1:18 - 1,800,000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0292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1:31 - 4,600,000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54864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1:43 - 1,800,000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59436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1:55 - 7,400,000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4008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2:7 - 1,600,000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68580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2:19 - 2,500,000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73152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2:31 - 2,600,000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28800" y="18288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2:43 - 1,800,000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28800" y="22860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2:56 - 23,800,000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828800" y="27432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3:8 - 3,700,000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828800" y="32004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3:20 - 1,700,000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28800" y="36576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3:32 - 1,200,000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28800" y="41148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3:44 - 1,700,000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828800" y="45720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3:56 - 1,200,000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828800" y="50292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4:8 - 2,800,000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828800" y="54864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4:21 - 1,700,000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28800" y="59436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4:33 - 1,200,000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828800" y="64008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4:45 - 5,900,000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828800" y="68580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4:57 - 2,100,000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28800" y="73152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5:9 - 1,500,000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657600" y="18288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5:21 - 1,200,000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657600" y="22860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5:33 - 1,700,000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657600" y="27432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5:46 - 1,300,000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657600" y="32004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5:58 - 1,500,000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657600" y="36576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6:10 - 2,500,000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657600" y="41148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6:22 - 2,100,000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657600" y="45720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6:34 - 12,600,000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657600" y="50292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7:9 - 7,100,000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657600" y="54864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7:43 - 7,200,000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657600" y="59436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8:18 - 11,200,000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57600" y="64008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8:52 - 9,100,000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657600" y="68580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9:27 - 4,100,000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657600" y="73152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10:1 - 21,000,000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486400" y="18288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10:36 - 17,100,000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486400" y="22860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11:10 - 27,100,000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86400" y="27432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11:45 - 18,900,000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486400" y="32004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12:20 - 19,300,000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486400" y="36576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12:54 - 34,000,000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486400" y="41148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13:29 - 9,600,000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486400" y="45720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14:3 - 21,200,000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486400" y="50292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14:38 - 15,100,000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486400" y="54864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15:12 - 27,800,000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486400" y="59436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15:47 - 16,800,000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486400" y="64008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16:21 - 16,700,000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486400" y="68580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16:56 - 16,000,000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486400" y="73152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17:30 - 23,400,000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315200" y="18288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18:5 - 21,500,000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315200" y="22860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18:40 - 22,000,000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315200" y="27432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19:14 - 10,900,000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315200" y="32004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19:49 - 10,900,000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315200" y="36576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20:23 - 6,600,000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315200" y="41148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20:58 - 4,700,000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315200" y="45720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21:32 - 1,900,000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315200" y="50292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22:7 - 6,600,000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315200" y="54864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22:41 - 2,300,000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315200" y="59436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23:16 - 31,200,000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315200" y="64008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23:50 - 2,800,000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15200" y="68580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24:25 - 4,100,000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315200" y="73152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25:00 - 63,300,000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9144000" y="18288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397:33 - 61,600,000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914400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D3D3D3"/>
                </a:solidFill>
                <a:latin typeface="times New Roman"/>
              </a:defRPr>
            </a:pPr>
            <a:r>
              <a:t>The last average in the list was not included in the charts because it represents </a:t>
            </a:r>
            <a:br/>
            <a:r>
              <a:t>extremely long durations with very few views. Its inclusion would distort the </a:t>
            </a:r>
            <a:br/>
            <a:r>
              <a:t>tables and make them difficult to read clearly</a:t>
            </a:r>
            <a:br/>
            <a:r>
              <a:t>-&gt; 397:33 - 61,600,000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32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0" y="18288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6400">
                <a:solidFill>
                  <a:srgbClr val="D3D3D3"/>
                </a:solidFill>
                <a:latin typeface="Impact"/>
              </a:defRPr>
            </a:pPr>
            <a:r>
              <a:t>Analysis of </a:t>
            </a:r>
            <a:br/>
            <a:r>
              <a:t>Movies Content </a:t>
            </a:r>
            <a:br/>
            <a:r>
              <a:t>Top50_Most_Viewed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0" y="50292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Calibri"/>
              </a:defRPr>
            </a:pPr>
            <a:r>
              <a:t>This analysis highlights the 50 most-viewed titles on Netflix, offering insights into the platform's top-performing content.</a:t>
            </a:r>
            <a:br/>
            <a:r>
              <a:t>These selections reflect audience preferences and showcase the titles that have captivated viewers worldwide.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33</a:t>
            </a:r>
          </a:p>
        </p:txBody>
      </p:sp>
      <p:pic>
        <p:nvPicPr>
          <p:cNvPr id="4" name="Picture 3" descr="50_Most_Viewed_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914400"/>
            <a:ext cx="640080" cy="91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8016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143,800,000</a:t>
            </a:r>
            <a:br/>
            <a:r>
              <a:t>Title: Damsel</a:t>
            </a:r>
            <a:br/>
            <a:r>
              <a:t>Runtime: 1:50</a:t>
            </a:r>
            <a:br/>
            <a:r>
              <a:t>Votes: 7.063</a:t>
            </a:r>
            <a:br/>
            <a:r>
              <a:t>Reproduced Hours: 263,700,000</a:t>
            </a:r>
            <a:br/>
            <a:r>
              <a:t>Country: United States of America</a:t>
            </a:r>
            <a:br/>
            <a:r>
              <a:t>Genres: Fantasy, Action, Adventure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</a:t>
            </a:r>
          </a:p>
        </p:txBody>
      </p:sp>
      <p:pic>
        <p:nvPicPr>
          <p:cNvPr id="7" name="Picture 6" descr="50_Most_Viewed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914400"/>
            <a:ext cx="640080" cy="91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3192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129,400,000</a:t>
            </a:r>
            <a:br/>
            <a:r>
              <a:t>Title: Lift</a:t>
            </a:r>
            <a:br/>
            <a:r>
              <a:t>Runtime: 1:47</a:t>
            </a:r>
            <a:br/>
            <a:r>
              <a:t>Votes: 6.481</a:t>
            </a:r>
            <a:br/>
            <a:r>
              <a:t>Reproduced Hours: 230,800,000</a:t>
            </a:r>
            <a:br/>
            <a:r>
              <a:t>Country: United States of America</a:t>
            </a:r>
            <a:br/>
            <a:r>
              <a:t>Genres: Crime, Comedy, Action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0040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</a:t>
            </a:r>
          </a:p>
        </p:txBody>
      </p:sp>
      <p:pic>
        <p:nvPicPr>
          <p:cNvPr id="10" name="Picture 9" descr="50_Most_Viewed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160" y="914400"/>
            <a:ext cx="640080" cy="914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8368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103,800,000</a:t>
            </a:r>
            <a:br/>
            <a:r>
              <a:t>Title: Society of the Snow // La sociedad de la nieve</a:t>
            </a:r>
            <a:br/>
            <a:r>
              <a:t>Runtime: 2:26</a:t>
            </a:r>
            <a:br/>
            <a:r>
              <a:t>Votes: 8.021</a:t>
            </a:r>
            <a:br/>
            <a:r>
              <a:t>Reproduced Hours: 252,500,000</a:t>
            </a:r>
            <a:br/>
            <a:r>
              <a:t>Country: Spain</a:t>
            </a:r>
            <a:br/>
            <a:r>
              <a:t>Genres: Drama, History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5216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</a:t>
            </a:r>
          </a:p>
        </p:txBody>
      </p:sp>
      <p:pic>
        <p:nvPicPr>
          <p:cNvPr id="13" name="Picture 12" descr="50_Most_Viewed_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3920" y="914400"/>
            <a:ext cx="640080" cy="914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23544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84,700,000</a:t>
            </a:r>
            <a:br/>
            <a:r>
              <a:t>Title: Under Paris // Sous la Seine</a:t>
            </a:r>
            <a:br/>
            <a:r>
              <a:t>Runtime: 1:44</a:t>
            </a:r>
            <a:br/>
            <a:r>
              <a:t>Votes: 5.998</a:t>
            </a:r>
            <a:br/>
            <a:r>
              <a:t>Reproduced Hours: 146,800,000</a:t>
            </a:r>
            <a:br/>
            <a:r>
              <a:t>Country: France</a:t>
            </a:r>
            <a:br/>
            <a:r>
              <a:t>Genres: Drama, Action, Horror, Thriller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50392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</a:t>
            </a:r>
          </a:p>
        </p:txBody>
      </p:sp>
      <p:pic>
        <p:nvPicPr>
          <p:cNvPr id="16" name="Picture 15" descr="50_Most_Viewed_5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5680" y="914400"/>
            <a:ext cx="640080" cy="914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88720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80,300,000</a:t>
            </a:r>
            <a:br/>
            <a:r>
              <a:t>Title: The Super Mario Bros. Movie</a:t>
            </a:r>
            <a:br/>
            <a:r>
              <a:t>Runtime: 1:32</a:t>
            </a:r>
            <a:br/>
            <a:r>
              <a:t>Votes: 7.642</a:t>
            </a:r>
            <a:br/>
            <a:r>
              <a:t>Reproduced Hours: 123,100,000</a:t>
            </a:r>
            <a:br/>
            <a:r>
              <a:t>Country: United States of America</a:t>
            </a:r>
            <a:br/>
            <a:r>
              <a:t>Genres: Comedy, Family, Animation, Fantasy, Adventure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5568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5</a:t>
            </a:r>
          </a:p>
        </p:txBody>
      </p:sp>
      <p:pic>
        <p:nvPicPr>
          <p:cNvPr id="19" name="Picture 18" descr="50_Most_Viewed_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640" y="2286000"/>
            <a:ext cx="640080" cy="9144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28016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77,700,000</a:t>
            </a:r>
            <a:br/>
            <a:r>
              <a:t>Title: Mother of the Bride</a:t>
            </a:r>
            <a:br/>
            <a:r>
              <a:t>Runtime: 1:30</a:t>
            </a:r>
            <a:br/>
            <a:r>
              <a:t>Votes: 5.907</a:t>
            </a:r>
            <a:br/>
            <a:r>
              <a:t>Reproduced Hours: 116,500,000</a:t>
            </a:r>
            <a:br/>
            <a:r>
              <a:t>Country: United States of America</a:t>
            </a:r>
            <a:br/>
            <a:r>
              <a:t>Genres: Comedy, Romance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864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6</a:t>
            </a:r>
          </a:p>
        </p:txBody>
      </p:sp>
      <p:pic>
        <p:nvPicPr>
          <p:cNvPr id="22" name="Picture 21" descr="50_Most_Viewed_7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2286000"/>
            <a:ext cx="640080" cy="9144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93192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77,100,000</a:t>
            </a:r>
            <a:br/>
            <a:r>
              <a:t>Title: Atlas</a:t>
            </a:r>
            <a:br/>
            <a:r>
              <a:t>Runtime: 2:00</a:t>
            </a:r>
            <a:br/>
            <a:r>
              <a:t>Votes: 6.8</a:t>
            </a:r>
            <a:br/>
            <a:r>
              <a:t>Reproduced Hours: 154,200,000</a:t>
            </a:r>
            <a:br/>
            <a:r>
              <a:t>Country: United States of America</a:t>
            </a:r>
            <a:br/>
            <a:r>
              <a:t>Genres: Action, Science Fiction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0040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7</a:t>
            </a:r>
          </a:p>
        </p:txBody>
      </p:sp>
      <p:pic>
        <p:nvPicPr>
          <p:cNvPr id="25" name="Picture 24" descr="50_Most_Viewed_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2160" y="2286000"/>
            <a:ext cx="640080" cy="9144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58368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72,700,000</a:t>
            </a:r>
            <a:br/>
            <a:r>
              <a:t>Title: Minions</a:t>
            </a:r>
            <a:br/>
            <a:r>
              <a:t>Runtime: 1:31</a:t>
            </a:r>
            <a:br/>
            <a:r>
              <a:t>Votes: 6.412</a:t>
            </a:r>
            <a:br/>
            <a:r>
              <a:t>Reproduced Hours: 110,200,000</a:t>
            </a:r>
            <a:br/>
            <a:r>
              <a:t>Country: United States of America</a:t>
            </a:r>
            <a:br/>
            <a:r>
              <a:t>Genres: Comedy, Family, Animation, Adventure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85216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8</a:t>
            </a:r>
          </a:p>
        </p:txBody>
      </p:sp>
      <p:pic>
        <p:nvPicPr>
          <p:cNvPr id="28" name="Picture 27" descr="50_Most_Viewed_9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03920" y="2286000"/>
            <a:ext cx="640080" cy="9144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23544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72,100,000</a:t>
            </a:r>
            <a:br/>
            <a:r>
              <a:t>Title: Irish Wish</a:t>
            </a:r>
            <a:br/>
            <a:r>
              <a:t>Runtime: 1:34</a:t>
            </a:r>
            <a:br/>
            <a:r>
              <a:t>Votes: 6.213</a:t>
            </a:r>
            <a:br/>
            <a:r>
              <a:t>Reproduced Hours: 113,000,000</a:t>
            </a:r>
            <a:br/>
            <a:r>
              <a:t>Country: United States of America</a:t>
            </a:r>
            <a:br/>
            <a:r>
              <a:t>Genres: Comedy, Romance, Fantasy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50392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9</a:t>
            </a:r>
          </a:p>
        </p:txBody>
      </p:sp>
      <p:pic>
        <p:nvPicPr>
          <p:cNvPr id="31" name="Picture 30" descr="50_Most_Viewed_10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55680" y="2286000"/>
            <a:ext cx="640080" cy="9144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188720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63,600,000</a:t>
            </a:r>
            <a:br/>
            <a:r>
              <a:t>Title: The Boss Baby</a:t>
            </a:r>
            <a:br/>
            <a:r>
              <a:t>Runtime: 1:38</a:t>
            </a:r>
            <a:br/>
            <a:r>
              <a:t>Votes: 6.4</a:t>
            </a:r>
            <a:br/>
            <a:r>
              <a:t>Reproduced Hours: 103,800,000</a:t>
            </a:r>
            <a:br/>
            <a:r>
              <a:t>Country: United States of America</a:t>
            </a:r>
            <a:br/>
            <a:r>
              <a:t>Genres: Comedy, Family, Animation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5568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10</a:t>
            </a:r>
          </a:p>
        </p:txBody>
      </p:sp>
      <p:pic>
        <p:nvPicPr>
          <p:cNvPr id="34" name="Picture 33" descr="50_Most_Viewed_11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8640" y="3657600"/>
            <a:ext cx="640080" cy="9144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28016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61,600,000</a:t>
            </a:r>
            <a:br/>
            <a:r>
              <a:t>Title: Despicable Me 3</a:t>
            </a:r>
            <a:br/>
            <a:r>
              <a:t>Runtime: 1:30</a:t>
            </a:r>
            <a:br/>
            <a:r>
              <a:t>Votes: 6.469</a:t>
            </a:r>
            <a:br/>
            <a:r>
              <a:t>Reproduced Hours: 92,400,000</a:t>
            </a:r>
            <a:br/>
            <a:r>
              <a:t>Country: United States of America</a:t>
            </a:r>
            <a:br/>
            <a:r>
              <a:t>Genres: Comedy, Family, Animation, Action, Adventure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4864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11</a:t>
            </a:r>
          </a:p>
        </p:txBody>
      </p:sp>
      <p:pic>
        <p:nvPicPr>
          <p:cNvPr id="37" name="Picture 36" descr="50_Most_Viewed_12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00400" y="3657600"/>
            <a:ext cx="640080" cy="9144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393192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57,400,000</a:t>
            </a:r>
            <a:br/>
            <a:r>
              <a:t>Title: Woody Woodpecker Goes to Camp</a:t>
            </a:r>
            <a:br/>
            <a:r>
              <a:t>Runtime: 1:40</a:t>
            </a:r>
            <a:br/>
            <a:r>
              <a:t>Votes: 6.525</a:t>
            </a:r>
            <a:br/>
            <a:r>
              <a:t>Reproduced Hours: 95,600,000</a:t>
            </a:r>
            <a:br/>
            <a:r>
              <a:t>Country: United States of America</a:t>
            </a:r>
            <a:br/>
            <a:r>
              <a:t>Genres: Comedy, Family, Animation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20040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12</a:t>
            </a:r>
          </a:p>
        </p:txBody>
      </p:sp>
      <p:pic>
        <p:nvPicPr>
          <p:cNvPr id="40" name="Picture 39" descr="50_Most_Viewed_13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52160" y="3657600"/>
            <a:ext cx="640080" cy="9144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658368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56,900,000</a:t>
            </a:r>
            <a:br/>
            <a:r>
              <a:t>Title: Shrek</a:t>
            </a:r>
            <a:br/>
            <a:r>
              <a:t>Runtime: 1:30</a:t>
            </a:r>
            <a:br/>
            <a:r>
              <a:t>Votes: 7.7</a:t>
            </a:r>
            <a:br/>
            <a:r>
              <a:t>Reproduced Hours: 85,300,000</a:t>
            </a:r>
            <a:br/>
            <a:r>
              <a:t>Country: United States of America</a:t>
            </a:r>
            <a:br/>
            <a:r>
              <a:t>Genres: Comedy, Family, Animation, Fantasy, Adventure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85216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13</a:t>
            </a:r>
          </a:p>
        </p:txBody>
      </p:sp>
      <p:pic>
        <p:nvPicPr>
          <p:cNvPr id="43" name="Picture 42" descr="50_Most_Viewed_14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03920" y="3657600"/>
            <a:ext cx="640080" cy="9144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923544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55,800,000</a:t>
            </a:r>
            <a:br/>
            <a:r>
              <a:t>Title: Rebel Moon — Part Two: The Scargiver</a:t>
            </a:r>
            <a:br/>
            <a:r>
              <a:t>Runtime: 2:04</a:t>
            </a:r>
            <a:br/>
            <a:r>
              <a:t>Votes: 6.1</a:t>
            </a:r>
            <a:br/>
            <a:r>
              <a:t>Reproduced Hours: 115,300,000</a:t>
            </a:r>
            <a:br/>
            <a:r>
              <a:t>Country: United States of America</a:t>
            </a:r>
            <a:br/>
            <a:r>
              <a:t>Genres: Action, Science Fiction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50392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14</a:t>
            </a:r>
          </a:p>
        </p:txBody>
      </p:sp>
      <p:pic>
        <p:nvPicPr>
          <p:cNvPr id="46" name="Picture 45" descr="50_Most_Viewed_15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55680" y="3657600"/>
            <a:ext cx="640080" cy="91440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188720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54,200,000</a:t>
            </a:r>
            <a:br/>
            <a:r>
              <a:t>Title: Rebel Moon — Part One: A Child of Fire</a:t>
            </a:r>
            <a:br/>
            <a:r>
              <a:t>Runtime: 2:16</a:t>
            </a:r>
            <a:br/>
            <a:r>
              <a:t>Votes: 6.309</a:t>
            </a:r>
            <a:br/>
            <a:r>
              <a:t>Reproduced Hours: 122,800,000</a:t>
            </a:r>
            <a:br/>
            <a:r>
              <a:t>Country: United States of America</a:t>
            </a:r>
            <a:br/>
            <a:r>
              <a:t>Genres: Drama, Action, Science Fiction, War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115568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15</a:t>
            </a:r>
          </a:p>
        </p:txBody>
      </p:sp>
      <p:pic>
        <p:nvPicPr>
          <p:cNvPr id="49" name="Picture 48" descr="50_Most_Viewed_1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8640" y="5029200"/>
            <a:ext cx="640080" cy="9144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28016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53,900,000</a:t>
            </a:r>
            <a:br/>
            <a:r>
              <a:t>Title: Leo</a:t>
            </a:r>
            <a:br/>
            <a:r>
              <a:t>Runtime: 1:47</a:t>
            </a:r>
            <a:br/>
            <a:r>
              <a:t>Votes: 7.477</a:t>
            </a:r>
            <a:br/>
            <a:r>
              <a:t>Reproduced Hours: 96,200,000</a:t>
            </a:r>
            <a:br/>
            <a:r>
              <a:t>Country: United States of America</a:t>
            </a:r>
            <a:br/>
            <a:r>
              <a:t>Genres: Comedy, Family, Animation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4864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16</a:t>
            </a:r>
          </a:p>
        </p:txBody>
      </p:sp>
      <p:pic>
        <p:nvPicPr>
          <p:cNvPr id="52" name="Picture 51" descr="50_Most_Viewed_17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00400" y="5029200"/>
            <a:ext cx="640080" cy="91440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393192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53,600,000</a:t>
            </a:r>
            <a:br/>
            <a:r>
              <a:t>Title: Badland Hunters // 황야</a:t>
            </a:r>
            <a:br/>
            <a:r>
              <a:t>Runtime: 1:49</a:t>
            </a:r>
            <a:br/>
            <a:r>
              <a:t>Votes: 6.728</a:t>
            </a:r>
            <a:br/>
            <a:r>
              <a:t>Reproduced Hours: 97,300,000</a:t>
            </a:r>
            <a:br/>
            <a:r>
              <a:t>Country: South Korea</a:t>
            </a:r>
            <a:br/>
            <a:r>
              <a:t>Genres: Action, Science Fiction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20040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17</a:t>
            </a:r>
          </a:p>
        </p:txBody>
      </p:sp>
      <p:pic>
        <p:nvPicPr>
          <p:cNvPr id="55" name="Picture 54" descr="50_Most_Viewed_1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52160" y="5029200"/>
            <a:ext cx="640080" cy="91440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658368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53,500,000</a:t>
            </a:r>
            <a:br/>
            <a:r>
              <a:t>Title: The Equalizer 3</a:t>
            </a:r>
            <a:br/>
            <a:r>
              <a:t>Runtime: 1:49</a:t>
            </a:r>
            <a:br/>
            <a:r>
              <a:t>Votes: 7.3</a:t>
            </a:r>
            <a:br/>
            <a:r>
              <a:t>Reproduced Hours: 97,200,000</a:t>
            </a:r>
            <a:br/>
            <a:r>
              <a:t>Country: United States of America</a:t>
            </a:r>
            <a:br/>
            <a:r>
              <a:t>Genres: Crime, Action, Thriller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85216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18</a:t>
            </a:r>
          </a:p>
        </p:txBody>
      </p:sp>
      <p:pic>
        <p:nvPicPr>
          <p:cNvPr id="58" name="Picture 57" descr="50_Most_Viewed_19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503920" y="5029200"/>
            <a:ext cx="640080" cy="91440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923544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52,800,000</a:t>
            </a:r>
            <a:br/>
            <a:r>
              <a:t>Title: Mea Culpa</a:t>
            </a:r>
            <a:br/>
            <a:r>
              <a:t>Runtime: 2:00</a:t>
            </a:r>
            <a:br/>
            <a:r>
              <a:t>Votes: 5.7</a:t>
            </a:r>
            <a:br/>
            <a:r>
              <a:t>Reproduced Hours: 105,500,000</a:t>
            </a:r>
            <a:br/>
            <a:r>
              <a:t>Country: United States of America</a:t>
            </a:r>
            <a:br/>
            <a:r>
              <a:t>Genres: Drama, Crime, Thriller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50392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19</a:t>
            </a:r>
          </a:p>
        </p:txBody>
      </p:sp>
      <p:pic>
        <p:nvPicPr>
          <p:cNvPr id="61" name="Picture 60" descr="50_Most_Viewed_20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155680" y="5029200"/>
            <a:ext cx="640080" cy="914400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188720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52,700,000</a:t>
            </a:r>
            <a:br/>
            <a:r>
              <a:t>Title: The Tearsmith // Fabbricante di lacrime</a:t>
            </a:r>
            <a:br/>
            <a:r>
              <a:t>Runtime: 1:45</a:t>
            </a:r>
            <a:br/>
            <a:r>
              <a:t>Votes: 6.526</a:t>
            </a:r>
            <a:br/>
            <a:r>
              <a:t>Reproduced Hours: 92,200,000</a:t>
            </a:r>
            <a:br/>
            <a:r>
              <a:t>Country: Italy</a:t>
            </a:r>
            <a:br/>
            <a:r>
              <a:t>Genres: Drama, Romance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115568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20</a:t>
            </a:r>
          </a:p>
        </p:txBody>
      </p:sp>
      <p:pic>
        <p:nvPicPr>
          <p:cNvPr id="64" name="Picture 63" descr="50_Most_Viewed_21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8640" y="6400800"/>
            <a:ext cx="640080" cy="914400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128016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52,100,000</a:t>
            </a:r>
            <a:br/>
            <a:r>
              <a:t>Title: Trigger Warning</a:t>
            </a:r>
            <a:br/>
            <a:r>
              <a:t>Runtime: 1:47</a:t>
            </a:r>
            <a:br/>
            <a:r>
              <a:t>Votes: 5.795</a:t>
            </a:r>
            <a:br/>
            <a:r>
              <a:t>Reproduced Hours: 92,900,000</a:t>
            </a:r>
            <a:br/>
            <a:r>
              <a:t>Country: United States of America</a:t>
            </a:r>
            <a:br/>
            <a:r>
              <a:t>Genres: Action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4864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21</a:t>
            </a:r>
          </a:p>
        </p:txBody>
      </p:sp>
      <p:pic>
        <p:nvPicPr>
          <p:cNvPr id="67" name="Picture 66" descr="50_Most_Viewed_22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200400" y="6400800"/>
            <a:ext cx="640080" cy="914400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393192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49,500,000</a:t>
            </a:r>
            <a:br/>
            <a:r>
              <a:t>Title: The Abyss // Avgrunden</a:t>
            </a:r>
            <a:br/>
            <a:r>
              <a:t>Runtime: 1:43</a:t>
            </a:r>
            <a:br/>
            <a:r>
              <a:t>Votes: 7.351</a:t>
            </a:r>
            <a:br/>
            <a:r>
              <a:t>Reproduced Hours: 84,900,000</a:t>
            </a:r>
            <a:br/>
            <a:r>
              <a:t>Country: United States of America</a:t>
            </a:r>
            <a:br/>
            <a:r>
              <a:t>Genres: Action, Adventure, Thriller, Science Fiction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20040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22</a:t>
            </a:r>
          </a:p>
        </p:txBody>
      </p:sp>
      <p:pic>
        <p:nvPicPr>
          <p:cNvPr id="70" name="Picture 69" descr="50_Most_Viewed_23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6400800"/>
            <a:ext cx="640080" cy="91440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658368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47,500,000</a:t>
            </a:r>
            <a:br/>
            <a:r>
              <a:t>Title: What Jennifer Did</a:t>
            </a:r>
            <a:br/>
            <a:r>
              <a:t>Runtime: 1:27</a:t>
            </a:r>
            <a:br/>
            <a:r>
              <a:t>Votes: 6.3</a:t>
            </a:r>
            <a:br/>
            <a:r>
              <a:t>Reproduced Hours: 68,900,000</a:t>
            </a:r>
            <a:br/>
            <a:r>
              <a:t>Country: United Kingdom</a:t>
            </a:r>
            <a:br/>
            <a:r>
              <a:t>Genres: Crime, Documentary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85216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23</a:t>
            </a:r>
          </a:p>
        </p:txBody>
      </p:sp>
      <p:pic>
        <p:nvPicPr>
          <p:cNvPr id="73" name="Picture 72" descr="50_Most_Viewed_24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503920" y="6400800"/>
            <a:ext cx="640080" cy="914400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923544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47,300,000</a:t>
            </a:r>
            <a:br/>
            <a:r>
              <a:t>Title: The Wages of Fear // Le salaire de la peur</a:t>
            </a:r>
            <a:br/>
            <a:r>
              <a:t>Runtime: 1:46</a:t>
            </a:r>
            <a:br/>
            <a:r>
              <a:t>Votes: 6.231</a:t>
            </a:r>
            <a:br/>
            <a:r>
              <a:t>Reproduced Hours: 83,500,000</a:t>
            </a:r>
            <a:br/>
            <a:r>
              <a:t>Country: France</a:t>
            </a:r>
            <a:br/>
            <a:r>
              <a:t>Genres: Action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50392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24</a:t>
            </a:r>
          </a:p>
        </p:txBody>
      </p:sp>
      <p:pic>
        <p:nvPicPr>
          <p:cNvPr id="76" name="Picture 75" descr="50_Most_Viewed_25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155680" y="6400800"/>
            <a:ext cx="640080" cy="914400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1188720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46,300,000</a:t>
            </a:r>
            <a:br/>
            <a:r>
              <a:t>Title: Orion and the Dark</a:t>
            </a:r>
            <a:br/>
            <a:r>
              <a:t>Runtime: 1:33</a:t>
            </a:r>
            <a:br/>
            <a:r>
              <a:t>Votes: 6.583</a:t>
            </a:r>
            <a:br/>
            <a:r>
              <a:t>Reproduced Hours: 71,700,000</a:t>
            </a:r>
            <a:br/>
            <a:r>
              <a:t>Country: United States of America</a:t>
            </a:r>
            <a:br/>
            <a:r>
              <a:t>Genres: Comedy, Family, Animation, Fantasy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115568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25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34</a:t>
            </a:r>
          </a:p>
        </p:txBody>
      </p:sp>
      <p:pic>
        <p:nvPicPr>
          <p:cNvPr id="4" name="Picture 3" descr="50_Most_Viewed_2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914400"/>
            <a:ext cx="640080" cy="91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8016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45,700,000</a:t>
            </a:r>
            <a:br/>
            <a:r>
              <a:t>Title: Code 8 Part II</a:t>
            </a:r>
            <a:br/>
            <a:r>
              <a:t>Runtime: 1:40</a:t>
            </a:r>
            <a:br/>
            <a:r>
              <a:t>Votes: 6.396</a:t>
            </a:r>
            <a:br/>
            <a:r>
              <a:t>Reproduced Hours: 76,100,000</a:t>
            </a:r>
            <a:br/>
            <a:r>
              <a:t>Country: United States of America, Canada</a:t>
            </a:r>
            <a:br/>
            <a:r>
              <a:t>Genres: Crime, Action, Science Fiction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26</a:t>
            </a:r>
          </a:p>
        </p:txBody>
      </p:sp>
      <p:pic>
        <p:nvPicPr>
          <p:cNvPr id="7" name="Picture 6" descr="50_Most_Viewed_2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914400"/>
            <a:ext cx="640080" cy="91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3192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42,700,000</a:t>
            </a:r>
            <a:br/>
            <a:r>
              <a:t>Title: Trolls</a:t>
            </a:r>
            <a:br/>
            <a:r>
              <a:t>Runtime: 1:33</a:t>
            </a:r>
            <a:br/>
            <a:r>
              <a:t>Votes: 6.6</a:t>
            </a:r>
            <a:br/>
            <a:r>
              <a:t>Reproduced Hours: 66,200,000</a:t>
            </a:r>
            <a:br/>
            <a:r>
              <a:t>Country: United States of America</a:t>
            </a:r>
            <a:br/>
            <a:r>
              <a:t>Genres: Comedy, Family, Animation, Fantasy, Adventure, Music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0040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27</a:t>
            </a:r>
          </a:p>
        </p:txBody>
      </p:sp>
      <p:pic>
        <p:nvPicPr>
          <p:cNvPr id="10" name="Picture 9" descr="50_Most_Viewed_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160" y="914400"/>
            <a:ext cx="640080" cy="914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8368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42,200,000</a:t>
            </a:r>
            <a:br/>
            <a:r>
              <a:t>Title: Colors of Evil: Red // Kolory zła: Czerwień</a:t>
            </a:r>
            <a:br/>
            <a:r>
              <a:t>Runtime: 1:52</a:t>
            </a:r>
            <a:br/>
            <a:r>
              <a:t>Votes: 6.769</a:t>
            </a:r>
            <a:br/>
            <a:r>
              <a:t>Reproduced Hours: 78,700,000</a:t>
            </a:r>
            <a:br/>
            <a:r>
              <a:t>Country: Poland</a:t>
            </a:r>
            <a:br/>
            <a:r>
              <a:t>Genres: Crime, Mystery, Thriller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5216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28</a:t>
            </a:r>
          </a:p>
        </p:txBody>
      </p:sp>
      <p:pic>
        <p:nvPicPr>
          <p:cNvPr id="13" name="Picture 12" descr="50_Most_Viewed_29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3920" y="914400"/>
            <a:ext cx="640080" cy="914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23544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40,500,000</a:t>
            </a:r>
            <a:br/>
            <a:r>
              <a:t>Title: Leave the World Behind</a:t>
            </a:r>
            <a:br/>
            <a:r>
              <a:t>Runtime: 2:22</a:t>
            </a:r>
            <a:br/>
            <a:r>
              <a:t>Votes: 6.426</a:t>
            </a:r>
            <a:br/>
            <a:r>
              <a:t>Reproduced Hours: 95,900,000</a:t>
            </a:r>
            <a:br/>
            <a:r>
              <a:t>Country: United States of America</a:t>
            </a:r>
            <a:br/>
            <a:r>
              <a:t>Genres: Drama, Mystery, Thriller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50392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29</a:t>
            </a:r>
          </a:p>
        </p:txBody>
      </p:sp>
      <p:pic>
        <p:nvPicPr>
          <p:cNvPr id="16" name="Picture 15" descr="50_Most_Viewed_3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5680" y="914400"/>
            <a:ext cx="640080" cy="914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88720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40,400,000</a:t>
            </a:r>
            <a:br/>
            <a:r>
              <a:t>Title: Sing 2</a:t>
            </a:r>
            <a:br/>
            <a:r>
              <a:t>Runtime: 1:50</a:t>
            </a:r>
            <a:br/>
            <a:r>
              <a:t>Votes: 7.9</a:t>
            </a:r>
            <a:br/>
            <a:r>
              <a:t>Reproduced Hours: 74,000,000</a:t>
            </a:r>
            <a:br/>
            <a:r>
              <a:t>Country: United States of America</a:t>
            </a:r>
            <a:br/>
            <a:r>
              <a:t>Genres: Comedy, Family, Animation, Music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5568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30</a:t>
            </a:r>
          </a:p>
        </p:txBody>
      </p:sp>
      <p:pic>
        <p:nvPicPr>
          <p:cNvPr id="19" name="Picture 18" descr="50_Most_Viewed_3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640" y="2286000"/>
            <a:ext cx="640080" cy="9144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28016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40,100,000</a:t>
            </a:r>
            <a:br/>
            <a:r>
              <a:t>Title: Sixty Minutes // 60 Minuten</a:t>
            </a:r>
            <a:br/>
            <a:r>
              <a:t>Runtime: 1:30</a:t>
            </a:r>
            <a:br/>
            <a:r>
              <a:t>Votes: 6.8</a:t>
            </a:r>
            <a:br/>
            <a:r>
              <a:t>Reproduced Hours: 60,100,000</a:t>
            </a:r>
            <a:br/>
            <a:r>
              <a:t>Country: Germany</a:t>
            </a:r>
            <a:br/>
            <a:r>
              <a:t>Genres: Action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864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31</a:t>
            </a:r>
          </a:p>
        </p:txBody>
      </p:sp>
      <p:pic>
        <p:nvPicPr>
          <p:cNvPr id="22" name="Picture 21" descr="50_Most_Viewed_32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2286000"/>
            <a:ext cx="640080" cy="9144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93192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37,100,000</a:t>
            </a:r>
            <a:br/>
            <a:r>
              <a:t>Title: Top Gun: Maverick</a:t>
            </a:r>
            <a:br/>
            <a:r>
              <a:t>Runtime: 2:10</a:t>
            </a:r>
            <a:br/>
            <a:r>
              <a:t>Votes: 7.056</a:t>
            </a:r>
            <a:br/>
            <a:r>
              <a:t>Reproduced Hours: 80,400,000</a:t>
            </a:r>
            <a:br/>
            <a:r>
              <a:t>Country: United States of America</a:t>
            </a:r>
            <a:br/>
            <a:r>
              <a:t>Genres: Drama, Action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0040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32</a:t>
            </a:r>
          </a:p>
        </p:txBody>
      </p:sp>
      <p:pic>
        <p:nvPicPr>
          <p:cNvPr id="25" name="Picture 24" descr="50_Most_Viewed_33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2160" y="2286000"/>
            <a:ext cx="640080" cy="9144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58368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36,900,000</a:t>
            </a:r>
            <a:br/>
            <a:r>
              <a:t>Title: Lover, Stalker, Killer</a:t>
            </a:r>
            <a:br/>
            <a:r>
              <a:t>Runtime: 1:31</a:t>
            </a:r>
            <a:br/>
            <a:r>
              <a:t>Votes: 6.861</a:t>
            </a:r>
            <a:br/>
            <a:r>
              <a:t>Reproduced Hours: 55,900,000</a:t>
            </a:r>
            <a:br/>
            <a:r>
              <a:t>Country: United Kingdom</a:t>
            </a:r>
            <a:br/>
            <a:r>
              <a:t>Genres: Crime, Documentary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85216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33</a:t>
            </a:r>
          </a:p>
        </p:txBody>
      </p:sp>
      <p:pic>
        <p:nvPicPr>
          <p:cNvPr id="28" name="Picture 27" descr="50_Most_Viewed_34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03920" y="2286000"/>
            <a:ext cx="640080" cy="9144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23544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36,500,000</a:t>
            </a:r>
            <a:br/>
            <a:r>
              <a:t>Title: Hotel Transylvania 2</a:t>
            </a:r>
            <a:br/>
            <a:r>
              <a:t>Runtime: 1:30</a:t>
            </a:r>
            <a:br/>
            <a:r>
              <a:t>Votes: 6.775</a:t>
            </a:r>
            <a:br/>
            <a:r>
              <a:t>Reproduced Hours: 54,700,000</a:t>
            </a:r>
            <a:br/>
            <a:r>
              <a:t>Country: United States of America</a:t>
            </a:r>
            <a:br/>
            <a:r>
              <a:t>Genres: Comedy, Family, Animation, Fantasy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50392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34</a:t>
            </a:r>
          </a:p>
        </p:txBody>
      </p:sp>
      <p:pic>
        <p:nvPicPr>
          <p:cNvPr id="31" name="Picture 30" descr="50_Most_Viewed_35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55680" y="2286000"/>
            <a:ext cx="640080" cy="9144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188720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34,900,000</a:t>
            </a:r>
            <a:br/>
            <a:r>
              <a:t>Title: Players</a:t>
            </a:r>
            <a:br/>
            <a:r>
              <a:t>Runtime: 1:45</a:t>
            </a:r>
            <a:br/>
            <a:r>
              <a:t>Votes: 6.1</a:t>
            </a:r>
            <a:br/>
            <a:r>
              <a:t>Reproduced Hours: 61,100,000</a:t>
            </a:r>
            <a:br/>
            <a:r>
              <a:t>Country: United States of America</a:t>
            </a:r>
            <a:br/>
            <a:r>
              <a:t>Genres: Comedy, Romance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5568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35</a:t>
            </a:r>
          </a:p>
        </p:txBody>
      </p:sp>
      <p:pic>
        <p:nvPicPr>
          <p:cNvPr id="34" name="Picture 33" descr="50_Most_Viewed_3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8640" y="3657600"/>
            <a:ext cx="640080" cy="9144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28016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34,600,000</a:t>
            </a:r>
            <a:br/>
            <a:r>
              <a:t>Title: Heart of the Hunter</a:t>
            </a:r>
            <a:br/>
            <a:r>
              <a:t>Runtime: 1:47</a:t>
            </a:r>
            <a:br/>
            <a:r>
              <a:t>Votes: 6.0</a:t>
            </a:r>
            <a:br/>
            <a:r>
              <a:t>Reproduced Hours: 61,700,000</a:t>
            </a:r>
            <a:br/>
            <a:r>
              <a:t>Country: South Africa</a:t>
            </a:r>
            <a:br/>
            <a:r>
              <a:t>Genres: Action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4864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36</a:t>
            </a:r>
          </a:p>
        </p:txBody>
      </p:sp>
      <p:pic>
        <p:nvPicPr>
          <p:cNvPr id="37" name="Picture 36" descr="50_Most_Viewed_37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00400" y="3657600"/>
            <a:ext cx="640080" cy="9144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393192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34,200,000</a:t>
            </a:r>
            <a:br/>
            <a:r>
              <a:t>Title: Despicable Me 2</a:t>
            </a:r>
            <a:br/>
            <a:r>
              <a:t>Runtime: 1:38</a:t>
            </a:r>
            <a:br/>
            <a:r>
              <a:t>Votes: 6.9</a:t>
            </a:r>
            <a:br/>
            <a:r>
              <a:t>Reproduced Hours: 55,800,000</a:t>
            </a:r>
            <a:br/>
            <a:r>
              <a:t>Country: United States of America</a:t>
            </a:r>
            <a:br/>
            <a:r>
              <a:t>Genres: Comedy, Family, Animation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20040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37</a:t>
            </a:r>
          </a:p>
        </p:txBody>
      </p:sp>
      <p:pic>
        <p:nvPicPr>
          <p:cNvPr id="40" name="Picture 39" descr="50_Most_Viewed_3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52160" y="3657600"/>
            <a:ext cx="640080" cy="9144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658368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33,600,000</a:t>
            </a:r>
            <a:br/>
            <a:r>
              <a:t>Title: Sing (2016)</a:t>
            </a:r>
            <a:br/>
            <a:r>
              <a:t>Runtime: 1:48</a:t>
            </a:r>
            <a:br/>
            <a:r>
              <a:t>Votes: 7.113</a:t>
            </a:r>
            <a:br/>
            <a:r>
              <a:t>Reproduced Hours: 60,500,000</a:t>
            </a:r>
            <a:br/>
            <a:r>
              <a:t>Country: United States of America</a:t>
            </a:r>
            <a:br/>
            <a:r>
              <a:t>Genres: Comedy, Family, Animation, Music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85216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38</a:t>
            </a:r>
          </a:p>
        </p:txBody>
      </p:sp>
      <p:pic>
        <p:nvPicPr>
          <p:cNvPr id="43" name="Picture 42" descr="50_Most_Viewed_39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03920" y="3657600"/>
            <a:ext cx="640080" cy="9144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923544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33,400,000</a:t>
            </a:r>
            <a:br/>
            <a:r>
              <a:t>Title: Through My Window 3: Looking at You // A travé</a:t>
            </a:r>
            <a:br/>
            <a:r>
              <a:t>Runtime: 1:45</a:t>
            </a:r>
            <a:br/>
            <a:r>
              <a:t>Votes: 6.889</a:t>
            </a:r>
            <a:br/>
            <a:r>
              <a:t>Reproduced Hours: 58,400,000</a:t>
            </a:r>
            <a:br/>
            <a:r>
              <a:t>Country: Spain</a:t>
            </a:r>
            <a:br/>
            <a:r>
              <a:t>Genres: Drama, Comedy, Romance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50392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39</a:t>
            </a:r>
          </a:p>
        </p:txBody>
      </p:sp>
      <p:pic>
        <p:nvPicPr>
          <p:cNvPr id="46" name="Picture 45" descr="50_Most_Viewed_40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55680" y="3657600"/>
            <a:ext cx="640080" cy="91440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188720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31,300,000</a:t>
            </a:r>
            <a:br/>
            <a:r>
              <a:t>Title: Thelma the Unicorn</a:t>
            </a:r>
            <a:br/>
            <a:r>
              <a:t>Runtime: 1:38</a:t>
            </a:r>
            <a:br/>
            <a:r>
              <a:t>Votes: 7.1</a:t>
            </a:r>
            <a:br/>
            <a:r>
              <a:t>Reproduced Hours: 51,200,000</a:t>
            </a:r>
            <a:br/>
            <a:r>
              <a:t>Country: United States of America</a:t>
            </a:r>
            <a:br/>
            <a:r>
              <a:t>Genres: Family, Animation, Fantasy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115568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40</a:t>
            </a:r>
          </a:p>
        </p:txBody>
      </p:sp>
      <p:pic>
        <p:nvPicPr>
          <p:cNvPr id="49" name="Picture 48" descr="50_Most_Viewed_41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8640" y="5029200"/>
            <a:ext cx="640080" cy="9144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28016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30,900,000</a:t>
            </a:r>
            <a:br/>
            <a:r>
              <a:t>Title: Hit Man</a:t>
            </a:r>
            <a:br/>
            <a:r>
              <a:t>Runtime: 1:56</a:t>
            </a:r>
            <a:br/>
            <a:r>
              <a:t>Votes: 6.867</a:t>
            </a:r>
            <a:br/>
            <a:r>
              <a:t>Reproduced Hours: 59,800,000</a:t>
            </a:r>
            <a:br/>
            <a:r>
              <a:t>Country: United States of America</a:t>
            </a:r>
            <a:br/>
            <a:r>
              <a:t>Genres: Crime, Comedy, Romance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4864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41</a:t>
            </a:r>
          </a:p>
        </p:txBody>
      </p:sp>
      <p:pic>
        <p:nvPicPr>
          <p:cNvPr id="52" name="Picture 51" descr="50_Most_Viewed_42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00400" y="5029200"/>
            <a:ext cx="640080" cy="91440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393192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30,600,000</a:t>
            </a:r>
            <a:br/>
            <a:r>
              <a:t>Title: Dr. Seuss' The Grinch</a:t>
            </a:r>
            <a:br/>
            <a:r>
              <a:t>Runtime: 1:26</a:t>
            </a:r>
            <a:br/>
            <a:r>
              <a:t>Votes: 5.1</a:t>
            </a:r>
            <a:br/>
            <a:r>
              <a:t>Reproduced Hours: 43,900,000</a:t>
            </a:r>
            <a:br/>
            <a:r>
              <a:t>Country: United States of America</a:t>
            </a:r>
            <a:br/>
            <a:r>
              <a:t>Genres: Family, Music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20040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42</a:t>
            </a:r>
          </a:p>
        </p:txBody>
      </p:sp>
      <p:pic>
        <p:nvPicPr>
          <p:cNvPr id="55" name="Picture 54" descr="50_Most_Viewed_43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52160" y="5029200"/>
            <a:ext cx="640080" cy="91440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658368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29,700,000</a:t>
            </a:r>
            <a:br/>
            <a:r>
              <a:t>Title: Spaceman</a:t>
            </a:r>
            <a:br/>
            <a:r>
              <a:t>Runtime: 1:49</a:t>
            </a:r>
            <a:br/>
            <a:r>
              <a:t>Votes: 6.761</a:t>
            </a:r>
            <a:br/>
            <a:r>
              <a:t>Reproduced Hours: 54,000,000</a:t>
            </a:r>
            <a:br/>
            <a:r>
              <a:t>Country: United States of America</a:t>
            </a:r>
            <a:br/>
            <a:r>
              <a:t>Genres: Drama, Adventure, Science Fiction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85216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43</a:t>
            </a:r>
          </a:p>
        </p:txBody>
      </p:sp>
      <p:pic>
        <p:nvPicPr>
          <p:cNvPr id="58" name="Picture 57" descr="50_Most_Viewed_44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503920" y="5029200"/>
            <a:ext cx="640080" cy="91440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923544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29,600,000</a:t>
            </a:r>
            <a:br/>
            <a:r>
              <a:t>Title: Sonic the Hedgehog 2</a:t>
            </a:r>
            <a:br/>
            <a:r>
              <a:t>Runtime: 2:04</a:t>
            </a:r>
            <a:br/>
            <a:r>
              <a:t>Votes: 7.497</a:t>
            </a:r>
            <a:br/>
            <a:r>
              <a:t>Reproduced Hours: 61,200,000</a:t>
            </a:r>
            <a:br/>
            <a:r>
              <a:t>Country: United States of America</a:t>
            </a:r>
            <a:br/>
            <a:r>
              <a:t>Genres: Comedy, Family, Action, Adventure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50392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44</a:t>
            </a:r>
          </a:p>
        </p:txBody>
      </p:sp>
      <p:pic>
        <p:nvPicPr>
          <p:cNvPr id="61" name="Picture 60" descr="50_Most_Viewed_45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155680" y="5029200"/>
            <a:ext cx="640080" cy="914400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188720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29,200,000</a:t>
            </a:r>
            <a:br/>
            <a:r>
              <a:t>Title: The Croods</a:t>
            </a:r>
            <a:br/>
            <a:r>
              <a:t>Runtime: 1:38</a:t>
            </a:r>
            <a:br/>
            <a:r>
              <a:t>Votes: 6.92</a:t>
            </a:r>
            <a:br/>
            <a:r>
              <a:t>Reproduced Hours: 47,700,000</a:t>
            </a:r>
            <a:br/>
            <a:r>
              <a:t>Country: United States of America</a:t>
            </a:r>
            <a:br/>
            <a:r>
              <a:t>Genres: Comedy, Family, Animation, Fantasy, Action, Adventure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115568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45</a:t>
            </a:r>
          </a:p>
        </p:txBody>
      </p:sp>
      <p:pic>
        <p:nvPicPr>
          <p:cNvPr id="64" name="Picture 63" descr="50_Most_Viewed_46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8640" y="6400800"/>
            <a:ext cx="640080" cy="914400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128016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29,100,000</a:t>
            </a:r>
            <a:br/>
            <a:r>
              <a:t>Title: We Can Be Heroes</a:t>
            </a:r>
            <a:br/>
            <a:r>
              <a:t>Runtime: 1:41</a:t>
            </a:r>
            <a:br/>
            <a:r>
              <a:t>Votes: 6.0</a:t>
            </a:r>
            <a:br/>
            <a:r>
              <a:t>Reproduced Hours: 49,000,000</a:t>
            </a:r>
            <a:br/>
            <a:r>
              <a:t>Country: United States of America</a:t>
            </a:r>
            <a:br/>
            <a:r>
              <a:t>Genres: Comedy, Family, Fantasy, Action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4864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46</a:t>
            </a:r>
          </a:p>
        </p:txBody>
      </p:sp>
      <p:pic>
        <p:nvPicPr>
          <p:cNvPr id="67" name="Picture 66" descr="50_Most_Viewed_47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200400" y="6400800"/>
            <a:ext cx="640080" cy="914400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393192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28,500,000</a:t>
            </a:r>
            <a:br/>
            <a:r>
              <a:t>Title: Ice Age: Dawn of the Dinosaurs</a:t>
            </a:r>
            <a:br/>
            <a:r>
              <a:t>Runtime: 1:35</a:t>
            </a:r>
            <a:br/>
            <a:r>
              <a:t>Votes: 7.4</a:t>
            </a:r>
            <a:br/>
            <a:r>
              <a:t>Reproduced Hours: 45,200,000</a:t>
            </a:r>
            <a:br/>
            <a:r>
              <a:t>Country: United States of America</a:t>
            </a:r>
            <a:br/>
            <a:r>
              <a:t>Genres: Comedy, Family, Animation, Adventure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20040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47</a:t>
            </a:r>
          </a:p>
        </p:txBody>
      </p:sp>
      <p:pic>
        <p:nvPicPr>
          <p:cNvPr id="70" name="Picture 69" descr="50_Most_Viewed_4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6400800"/>
            <a:ext cx="640080" cy="91440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658368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27,800,000</a:t>
            </a:r>
            <a:br/>
            <a:r>
              <a:t>Title: No Pressure // Nic na siłę</a:t>
            </a:r>
            <a:br/>
            <a:r>
              <a:t>Runtime: 1:53</a:t>
            </a:r>
            <a:br/>
            <a:r>
              <a:t>Votes: 7.0</a:t>
            </a:r>
            <a:br/>
            <a:r>
              <a:t>Reproduced Hours: 52,400,000</a:t>
            </a:r>
            <a:br/>
            <a:r>
              <a:t>Country: United Kingdom</a:t>
            </a:r>
            <a:br/>
            <a:r>
              <a:t>Genres: Comedy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85216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48</a:t>
            </a:r>
          </a:p>
        </p:txBody>
      </p:sp>
      <p:pic>
        <p:nvPicPr>
          <p:cNvPr id="73" name="Picture 72" descr="50_Most_Viewed_49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503920" y="6400800"/>
            <a:ext cx="640080" cy="914400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923544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27,500,000</a:t>
            </a:r>
            <a:br/>
            <a:r>
              <a:t>Title: Anyone But You</a:t>
            </a:r>
            <a:br/>
            <a:r>
              <a:t>Runtime: 1:44</a:t>
            </a:r>
            <a:br/>
            <a:r>
              <a:t>Votes: 6.945</a:t>
            </a:r>
            <a:br/>
            <a:r>
              <a:t>Reproduced Hours: 47,600,000</a:t>
            </a:r>
            <a:br/>
            <a:r>
              <a:t>Country: United States of America</a:t>
            </a:r>
            <a:br/>
            <a:r>
              <a:t>Genres: Comedy, Romance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50392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49</a:t>
            </a:r>
          </a:p>
        </p:txBody>
      </p:sp>
      <p:pic>
        <p:nvPicPr>
          <p:cNvPr id="76" name="Picture 75" descr="50_Most_Viewed_50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155680" y="6400800"/>
            <a:ext cx="640080" cy="914400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1188720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27,400,000</a:t>
            </a:r>
            <a:br/>
            <a:r>
              <a:t>Title: Godzilla Minus One // ゴジラ-1.0</a:t>
            </a:r>
            <a:br/>
            <a:r>
              <a:t>Runtime: 2:06</a:t>
            </a:r>
            <a:br/>
            <a:r>
              <a:t>Votes: 7.6</a:t>
            </a:r>
            <a:br/>
            <a:r>
              <a:t>Reproduced Hours: 57,500,000</a:t>
            </a:r>
            <a:br/>
            <a:r>
              <a:t>Country: Japan</a:t>
            </a:r>
            <a:br/>
            <a:r>
              <a:t>Genres: Action, Horror, Science Fiction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115568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50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35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0" y="18288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6400">
                <a:solidFill>
                  <a:srgbClr val="D3D3D3"/>
                </a:solidFill>
                <a:latin typeface="Impact"/>
              </a:defRPr>
            </a:pPr>
            <a:r>
              <a:t>Analysis of </a:t>
            </a:r>
            <a:br/>
            <a:r>
              <a:t>Movies Content </a:t>
            </a:r>
            <a:br/>
            <a:r>
              <a:t>Top50_Most_Watched_by_Time_Played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0" y="50292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Calibri"/>
              </a:defRPr>
            </a:pPr>
            <a:r>
              <a:t>This analysis highlights the 50 most-watched titles on Netflix by hours played, showcasing the content that keeps audiences engaged the longest.</a:t>
            </a:r>
            <a:br/>
            <a:r>
              <a:t>These titles reveal trends in viewer commitment and platform engagement.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36</a:t>
            </a:r>
          </a:p>
        </p:txBody>
      </p:sp>
      <p:pic>
        <p:nvPicPr>
          <p:cNvPr id="4" name="Picture 3" descr="50_Most_Viewed_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914400"/>
            <a:ext cx="640080" cy="91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8016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143,800,000</a:t>
            </a:r>
            <a:br/>
            <a:r>
              <a:t>Title: Damsel</a:t>
            </a:r>
            <a:br/>
            <a:r>
              <a:t>Runtime: 1:50</a:t>
            </a:r>
            <a:br/>
            <a:r>
              <a:t>Votes: 7.063</a:t>
            </a:r>
            <a:br/>
            <a:r>
              <a:t>Reproduced Hours: 263,700,000</a:t>
            </a:r>
            <a:br/>
            <a:r>
              <a:t>Country: United States of America</a:t>
            </a:r>
            <a:br/>
            <a:r>
              <a:t>Genres: Fantasy, Action, Adventure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</a:t>
            </a:r>
          </a:p>
        </p:txBody>
      </p:sp>
      <p:pic>
        <p:nvPicPr>
          <p:cNvPr id="7" name="Picture 6" descr="50_Most_Viewed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914400"/>
            <a:ext cx="640080" cy="91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3192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103,800,000</a:t>
            </a:r>
            <a:br/>
            <a:r>
              <a:t>Title: Society of the Snow // La sociedad de la nieve</a:t>
            </a:r>
            <a:br/>
            <a:r>
              <a:t>Runtime: 2:26</a:t>
            </a:r>
            <a:br/>
            <a:r>
              <a:t>Votes: 8.021</a:t>
            </a:r>
            <a:br/>
            <a:r>
              <a:t>Reproduced Hours: 252,500,000</a:t>
            </a:r>
            <a:br/>
            <a:r>
              <a:t>Country: Spain</a:t>
            </a:r>
            <a:br/>
            <a:r>
              <a:t>Genres: Drama, History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0040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</a:t>
            </a:r>
          </a:p>
        </p:txBody>
      </p:sp>
      <p:pic>
        <p:nvPicPr>
          <p:cNvPr id="10" name="Picture 9" descr="50_Most_Viewed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160" y="914400"/>
            <a:ext cx="640080" cy="914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8368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129,400,000</a:t>
            </a:r>
            <a:br/>
            <a:r>
              <a:t>Title: Lift</a:t>
            </a:r>
            <a:br/>
            <a:r>
              <a:t>Runtime: 1:47</a:t>
            </a:r>
            <a:br/>
            <a:r>
              <a:t>Votes: 6.481</a:t>
            </a:r>
            <a:br/>
            <a:r>
              <a:t>Reproduced Hours: 230,800,000</a:t>
            </a:r>
            <a:br/>
            <a:r>
              <a:t>Country: United States of America</a:t>
            </a:r>
            <a:br/>
            <a:r>
              <a:t>Genres: Crime, Comedy, Action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5216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</a:t>
            </a:r>
          </a:p>
        </p:txBody>
      </p:sp>
      <p:pic>
        <p:nvPicPr>
          <p:cNvPr id="13" name="Picture 12" descr="50_Most_Viewed_7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3920" y="914400"/>
            <a:ext cx="640080" cy="914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23544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77,100,000</a:t>
            </a:r>
            <a:br/>
            <a:r>
              <a:t>Title: Atlas</a:t>
            </a:r>
            <a:br/>
            <a:r>
              <a:t>Runtime: 2:00</a:t>
            </a:r>
            <a:br/>
            <a:r>
              <a:t>Votes: 6.8</a:t>
            </a:r>
            <a:br/>
            <a:r>
              <a:t>Reproduced Hours: 154,200,000</a:t>
            </a:r>
            <a:br/>
            <a:r>
              <a:t>Country: United States of America</a:t>
            </a:r>
            <a:br/>
            <a:r>
              <a:t>Genres: Action, Science Fiction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50392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</a:t>
            </a:r>
          </a:p>
        </p:txBody>
      </p:sp>
      <p:pic>
        <p:nvPicPr>
          <p:cNvPr id="16" name="Picture 15" descr="50_Most_Viewed_4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5680" y="914400"/>
            <a:ext cx="640080" cy="914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88720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84,700,000</a:t>
            </a:r>
            <a:br/>
            <a:r>
              <a:t>Title: Under Paris // Sous la Seine</a:t>
            </a:r>
            <a:br/>
            <a:r>
              <a:t>Runtime: 1:44</a:t>
            </a:r>
            <a:br/>
            <a:r>
              <a:t>Votes: 5.998</a:t>
            </a:r>
            <a:br/>
            <a:r>
              <a:t>Reproduced Hours: 146,800,000</a:t>
            </a:r>
            <a:br/>
            <a:r>
              <a:t>Country: France</a:t>
            </a:r>
            <a:br/>
            <a:r>
              <a:t>Genres: Drama, Action, Horror, Thriller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5568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5</a:t>
            </a:r>
          </a:p>
        </p:txBody>
      </p:sp>
      <p:pic>
        <p:nvPicPr>
          <p:cNvPr id="19" name="Picture 18" descr="50_Most_Viewed_5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640" y="2286000"/>
            <a:ext cx="640080" cy="9144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28016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80,300,000</a:t>
            </a:r>
            <a:br/>
            <a:r>
              <a:t>Title: The Super Mario Bros. Movie</a:t>
            </a:r>
            <a:br/>
            <a:r>
              <a:t>Runtime: 1:32</a:t>
            </a:r>
            <a:br/>
            <a:r>
              <a:t>Votes: 7.642</a:t>
            </a:r>
            <a:br/>
            <a:r>
              <a:t>Reproduced Hours: 123,100,000</a:t>
            </a:r>
            <a:br/>
            <a:r>
              <a:t>Country: United States of America</a:t>
            </a:r>
            <a:br/>
            <a:r>
              <a:t>Genres: Comedy, Family, Animation, Fantasy, Adventure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864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6</a:t>
            </a:r>
          </a:p>
        </p:txBody>
      </p:sp>
      <p:pic>
        <p:nvPicPr>
          <p:cNvPr id="22" name="Picture 21" descr="50_Most_Viewed_15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2286000"/>
            <a:ext cx="640080" cy="9144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93192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54,200,000</a:t>
            </a:r>
            <a:br/>
            <a:r>
              <a:t>Title: Rebel Moon — Part One: A Child of Fire</a:t>
            </a:r>
            <a:br/>
            <a:r>
              <a:t>Runtime: 2:16</a:t>
            </a:r>
            <a:br/>
            <a:r>
              <a:t>Votes: 6.309</a:t>
            </a:r>
            <a:br/>
            <a:r>
              <a:t>Reproduced Hours: 122,800,000</a:t>
            </a:r>
            <a:br/>
            <a:r>
              <a:t>Country: United States of America</a:t>
            </a:r>
            <a:br/>
            <a:r>
              <a:t>Genres: Drama, Action, Science Fiction, War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0040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7</a:t>
            </a:r>
          </a:p>
        </p:txBody>
      </p:sp>
      <p:pic>
        <p:nvPicPr>
          <p:cNvPr id="25" name="Picture 24" descr="50_Most_Viewed_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2160" y="2286000"/>
            <a:ext cx="640080" cy="9144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58368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77,700,000</a:t>
            </a:r>
            <a:br/>
            <a:r>
              <a:t>Title: Mother of the Bride</a:t>
            </a:r>
            <a:br/>
            <a:r>
              <a:t>Runtime: 1:30</a:t>
            </a:r>
            <a:br/>
            <a:r>
              <a:t>Votes: 5.907</a:t>
            </a:r>
            <a:br/>
            <a:r>
              <a:t>Reproduced Hours: 116,500,000</a:t>
            </a:r>
            <a:br/>
            <a:r>
              <a:t>Country: United States of America</a:t>
            </a:r>
            <a:br/>
            <a:r>
              <a:t>Genres: Comedy, Romance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85216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8</a:t>
            </a:r>
          </a:p>
        </p:txBody>
      </p:sp>
      <p:pic>
        <p:nvPicPr>
          <p:cNvPr id="28" name="Picture 27" descr="50_Most_Viewed_14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03920" y="2286000"/>
            <a:ext cx="640080" cy="9144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23544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55,800,000</a:t>
            </a:r>
            <a:br/>
            <a:r>
              <a:t>Title: Rebel Moon — Part Two: The Scargiver</a:t>
            </a:r>
            <a:br/>
            <a:r>
              <a:t>Runtime: 2:04</a:t>
            </a:r>
            <a:br/>
            <a:r>
              <a:t>Votes: 6.1</a:t>
            </a:r>
            <a:br/>
            <a:r>
              <a:t>Reproduced Hours: 115,300,000</a:t>
            </a:r>
            <a:br/>
            <a:r>
              <a:t>Country: United States of America</a:t>
            </a:r>
            <a:br/>
            <a:r>
              <a:t>Genres: Action, Science Fiction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50392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9</a:t>
            </a:r>
          </a:p>
        </p:txBody>
      </p:sp>
      <p:pic>
        <p:nvPicPr>
          <p:cNvPr id="31" name="Picture 30" descr="50_Most_Viewed_9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55680" y="2286000"/>
            <a:ext cx="640080" cy="9144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188720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72,100,000</a:t>
            </a:r>
            <a:br/>
            <a:r>
              <a:t>Title: Irish Wish</a:t>
            </a:r>
            <a:br/>
            <a:r>
              <a:t>Runtime: 1:34</a:t>
            </a:r>
            <a:br/>
            <a:r>
              <a:t>Votes: 6.213</a:t>
            </a:r>
            <a:br/>
            <a:r>
              <a:t>Reproduced Hours: 113,000,000</a:t>
            </a:r>
            <a:br/>
            <a:r>
              <a:t>Country: United States of America</a:t>
            </a:r>
            <a:br/>
            <a:r>
              <a:t>Genres: Comedy, Romance, Fantasy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5568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10</a:t>
            </a:r>
          </a:p>
        </p:txBody>
      </p:sp>
      <p:pic>
        <p:nvPicPr>
          <p:cNvPr id="34" name="Picture 33" descr="50_Most_Viewed_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8640" y="3657600"/>
            <a:ext cx="640080" cy="9144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28016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72,700,000</a:t>
            </a:r>
            <a:br/>
            <a:r>
              <a:t>Title: Minions</a:t>
            </a:r>
            <a:br/>
            <a:r>
              <a:t>Runtime: 1:31</a:t>
            </a:r>
            <a:br/>
            <a:r>
              <a:t>Votes: 6.412</a:t>
            </a:r>
            <a:br/>
            <a:r>
              <a:t>Reproduced Hours: 110,200,000</a:t>
            </a:r>
            <a:br/>
            <a:r>
              <a:t>Country: United States of America</a:t>
            </a:r>
            <a:br/>
            <a:r>
              <a:t>Genres: Comedy, Family, Animation, Adventure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4864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11</a:t>
            </a:r>
          </a:p>
        </p:txBody>
      </p:sp>
      <p:pic>
        <p:nvPicPr>
          <p:cNvPr id="37" name="Picture 36" descr="50_Most_Viewed_19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00400" y="3657600"/>
            <a:ext cx="640080" cy="9144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393192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52,800,000</a:t>
            </a:r>
            <a:br/>
            <a:r>
              <a:t>Title: Mea Culpa</a:t>
            </a:r>
            <a:br/>
            <a:r>
              <a:t>Runtime: 2:00</a:t>
            </a:r>
            <a:br/>
            <a:r>
              <a:t>Votes: 5.7</a:t>
            </a:r>
            <a:br/>
            <a:r>
              <a:t>Reproduced Hours: 105,500,000</a:t>
            </a:r>
            <a:br/>
            <a:r>
              <a:t>Country: United States of America</a:t>
            </a:r>
            <a:br/>
            <a:r>
              <a:t>Genres: Drama, Crime, Thriller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20040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12</a:t>
            </a:r>
          </a:p>
        </p:txBody>
      </p:sp>
      <p:pic>
        <p:nvPicPr>
          <p:cNvPr id="40" name="Picture 39" descr="50_Most_Viewed_10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52160" y="3657600"/>
            <a:ext cx="640080" cy="9144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658368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63,600,000</a:t>
            </a:r>
            <a:br/>
            <a:r>
              <a:t>Title: The Boss Baby</a:t>
            </a:r>
            <a:br/>
            <a:r>
              <a:t>Runtime: 1:38</a:t>
            </a:r>
            <a:br/>
            <a:r>
              <a:t>Votes: 6.4</a:t>
            </a:r>
            <a:br/>
            <a:r>
              <a:t>Reproduced Hours: 103,800,000</a:t>
            </a:r>
            <a:br/>
            <a:r>
              <a:t>Country: United States of America</a:t>
            </a:r>
            <a:br/>
            <a:r>
              <a:t>Genres: Comedy, Family, Animation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85216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13</a:t>
            </a:r>
          </a:p>
        </p:txBody>
      </p:sp>
      <p:pic>
        <p:nvPicPr>
          <p:cNvPr id="43" name="Picture 42" descr="50_Most_Viewed_17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03920" y="3657600"/>
            <a:ext cx="640080" cy="9144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923544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53,600,000</a:t>
            </a:r>
            <a:br/>
            <a:r>
              <a:t>Title: Badland Hunters // 황야</a:t>
            </a:r>
            <a:br/>
            <a:r>
              <a:t>Runtime: 1:49</a:t>
            </a:r>
            <a:br/>
            <a:r>
              <a:t>Votes: 6.728</a:t>
            </a:r>
            <a:br/>
            <a:r>
              <a:t>Reproduced Hours: 97,300,000</a:t>
            </a:r>
            <a:br/>
            <a:r>
              <a:t>Country: South Korea</a:t>
            </a:r>
            <a:br/>
            <a:r>
              <a:t>Genres: Action, Science Fiction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50392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14</a:t>
            </a:r>
          </a:p>
        </p:txBody>
      </p:sp>
      <p:pic>
        <p:nvPicPr>
          <p:cNvPr id="46" name="Picture 45" descr="50_Most_Viewed_1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55680" y="3657600"/>
            <a:ext cx="640080" cy="91440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188720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53,500,000</a:t>
            </a:r>
            <a:br/>
            <a:r>
              <a:t>Title: The Equalizer 3</a:t>
            </a:r>
            <a:br/>
            <a:r>
              <a:t>Runtime: 1:49</a:t>
            </a:r>
            <a:br/>
            <a:r>
              <a:t>Votes: 7.3</a:t>
            </a:r>
            <a:br/>
            <a:r>
              <a:t>Reproduced Hours: 97,200,000</a:t>
            </a:r>
            <a:br/>
            <a:r>
              <a:t>Country: United States of America</a:t>
            </a:r>
            <a:br/>
            <a:r>
              <a:t>Genres: Crime, Action, Thriller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115568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15</a:t>
            </a:r>
          </a:p>
        </p:txBody>
      </p:sp>
      <p:pic>
        <p:nvPicPr>
          <p:cNvPr id="49" name="Picture 48" descr="50_Most_Viewed_1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8640" y="5029200"/>
            <a:ext cx="640080" cy="9144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28016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53,900,000</a:t>
            </a:r>
            <a:br/>
            <a:r>
              <a:t>Title: Leo</a:t>
            </a:r>
            <a:br/>
            <a:r>
              <a:t>Runtime: 1:47</a:t>
            </a:r>
            <a:br/>
            <a:r>
              <a:t>Votes: 7.477</a:t>
            </a:r>
            <a:br/>
            <a:r>
              <a:t>Reproduced Hours: 96,200,000</a:t>
            </a:r>
            <a:br/>
            <a:r>
              <a:t>Country: United States of America</a:t>
            </a:r>
            <a:br/>
            <a:r>
              <a:t>Genres: Comedy, Family, Animation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4864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16</a:t>
            </a:r>
          </a:p>
        </p:txBody>
      </p:sp>
      <p:pic>
        <p:nvPicPr>
          <p:cNvPr id="52" name="Picture 51" descr="50_Most_Viewed_29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00400" y="5029200"/>
            <a:ext cx="640080" cy="91440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393192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40,500,000</a:t>
            </a:r>
            <a:br/>
            <a:r>
              <a:t>Title: Leave the World Behind</a:t>
            </a:r>
            <a:br/>
            <a:r>
              <a:t>Runtime: 2:22</a:t>
            </a:r>
            <a:br/>
            <a:r>
              <a:t>Votes: 6.426</a:t>
            </a:r>
            <a:br/>
            <a:r>
              <a:t>Reproduced Hours: 95,900,000</a:t>
            </a:r>
            <a:br/>
            <a:r>
              <a:t>Country: United States of America</a:t>
            </a:r>
            <a:br/>
            <a:r>
              <a:t>Genres: Drama, Mystery, Thriller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20040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17</a:t>
            </a:r>
          </a:p>
        </p:txBody>
      </p:sp>
      <p:pic>
        <p:nvPicPr>
          <p:cNvPr id="55" name="Picture 54" descr="50_Most_Viewed_12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52160" y="5029200"/>
            <a:ext cx="640080" cy="91440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658368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57,400,000</a:t>
            </a:r>
            <a:br/>
            <a:r>
              <a:t>Title: Woody Woodpecker Goes to Camp</a:t>
            </a:r>
            <a:br/>
            <a:r>
              <a:t>Runtime: 1:40</a:t>
            </a:r>
            <a:br/>
            <a:r>
              <a:t>Votes: 6.525</a:t>
            </a:r>
            <a:br/>
            <a:r>
              <a:t>Reproduced Hours: 95,600,000</a:t>
            </a:r>
            <a:br/>
            <a:r>
              <a:t>Country: United States of America</a:t>
            </a:r>
            <a:br/>
            <a:r>
              <a:t>Genres: Comedy, Family, Animation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85216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18</a:t>
            </a:r>
          </a:p>
        </p:txBody>
      </p:sp>
      <p:pic>
        <p:nvPicPr>
          <p:cNvPr id="58" name="Picture 57" descr="50_Most_Viewed_21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503920" y="5029200"/>
            <a:ext cx="640080" cy="91440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923544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52,100,000</a:t>
            </a:r>
            <a:br/>
            <a:r>
              <a:t>Title: Trigger Warning</a:t>
            </a:r>
            <a:br/>
            <a:r>
              <a:t>Runtime: 1:47</a:t>
            </a:r>
            <a:br/>
            <a:r>
              <a:t>Votes: 5.795</a:t>
            </a:r>
            <a:br/>
            <a:r>
              <a:t>Reproduced Hours: 92,900,000</a:t>
            </a:r>
            <a:br/>
            <a:r>
              <a:t>Country: United States of America</a:t>
            </a:r>
            <a:br/>
            <a:r>
              <a:t>Genres: Action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50392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19</a:t>
            </a:r>
          </a:p>
        </p:txBody>
      </p:sp>
      <p:pic>
        <p:nvPicPr>
          <p:cNvPr id="61" name="Picture 60" descr="50_Most_Viewed_11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155680" y="5029200"/>
            <a:ext cx="640080" cy="914400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188720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61,600,000</a:t>
            </a:r>
            <a:br/>
            <a:r>
              <a:t>Title: Despicable Me 3</a:t>
            </a:r>
            <a:br/>
            <a:r>
              <a:t>Runtime: 1:30</a:t>
            </a:r>
            <a:br/>
            <a:r>
              <a:t>Votes: 6.469</a:t>
            </a:r>
            <a:br/>
            <a:r>
              <a:t>Reproduced Hours: 92,400,000</a:t>
            </a:r>
            <a:br/>
            <a:r>
              <a:t>Country: United States of America</a:t>
            </a:r>
            <a:br/>
            <a:r>
              <a:t>Genres: Comedy, Family, Animation, Action, Adventure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115568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20</a:t>
            </a:r>
          </a:p>
        </p:txBody>
      </p:sp>
      <p:pic>
        <p:nvPicPr>
          <p:cNvPr id="64" name="Picture 63" descr="50_Most_Viewed_20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8640" y="6400800"/>
            <a:ext cx="640080" cy="914400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128016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52,700,000</a:t>
            </a:r>
            <a:br/>
            <a:r>
              <a:t>Title: The Tearsmith // Fabbricante di lacrime</a:t>
            </a:r>
            <a:br/>
            <a:r>
              <a:t>Runtime: 1:45</a:t>
            </a:r>
            <a:br/>
            <a:r>
              <a:t>Votes: 6.526</a:t>
            </a:r>
            <a:br/>
            <a:r>
              <a:t>Reproduced Hours: 92,200,000</a:t>
            </a:r>
            <a:br/>
            <a:r>
              <a:t>Country: Italy</a:t>
            </a:r>
            <a:br/>
            <a:r>
              <a:t>Genres: Drama, Romance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4864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21</a:t>
            </a:r>
          </a:p>
        </p:txBody>
      </p:sp>
      <p:pic>
        <p:nvPicPr>
          <p:cNvPr id="67" name="Picture 66" descr="50_Most_Viewed_13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200400" y="6400800"/>
            <a:ext cx="640080" cy="914400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393192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56,900,000</a:t>
            </a:r>
            <a:br/>
            <a:r>
              <a:t>Title: Shrek</a:t>
            </a:r>
            <a:br/>
            <a:r>
              <a:t>Runtime: 1:30</a:t>
            </a:r>
            <a:br/>
            <a:r>
              <a:t>Votes: 7.7</a:t>
            </a:r>
            <a:br/>
            <a:r>
              <a:t>Reproduced Hours: 85,300,000</a:t>
            </a:r>
            <a:br/>
            <a:r>
              <a:t>Country: United States of America</a:t>
            </a:r>
            <a:br/>
            <a:r>
              <a:t>Genres: Comedy, Family, Animation, Fantasy, Adventure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20040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22</a:t>
            </a:r>
          </a:p>
        </p:txBody>
      </p:sp>
      <p:pic>
        <p:nvPicPr>
          <p:cNvPr id="70" name="Picture 69" descr="50_Most_Viewed_22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6400800"/>
            <a:ext cx="640080" cy="91440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658368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49,500,000</a:t>
            </a:r>
            <a:br/>
            <a:r>
              <a:t>Title: The Abyss // Avgrunden</a:t>
            </a:r>
            <a:br/>
            <a:r>
              <a:t>Runtime: 1:43</a:t>
            </a:r>
            <a:br/>
            <a:r>
              <a:t>Votes: 7.351</a:t>
            </a:r>
            <a:br/>
            <a:r>
              <a:t>Reproduced Hours: 84,900,000</a:t>
            </a:r>
            <a:br/>
            <a:r>
              <a:t>Country: United States of America</a:t>
            </a:r>
            <a:br/>
            <a:r>
              <a:t>Genres: Action, Adventure, Thriller, Science Fiction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85216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23</a:t>
            </a:r>
          </a:p>
        </p:txBody>
      </p:sp>
      <p:pic>
        <p:nvPicPr>
          <p:cNvPr id="73" name="Picture 72" descr="50_Most_Viewed_24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503920" y="6400800"/>
            <a:ext cx="640080" cy="914400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923544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47,300,000</a:t>
            </a:r>
            <a:br/>
            <a:r>
              <a:t>Title: The Wages of Fear // Le salaire de la peur</a:t>
            </a:r>
            <a:br/>
            <a:r>
              <a:t>Runtime: 1:46</a:t>
            </a:r>
            <a:br/>
            <a:r>
              <a:t>Votes: 6.231</a:t>
            </a:r>
            <a:br/>
            <a:r>
              <a:t>Reproduced Hours: 83,500,000</a:t>
            </a:r>
            <a:br/>
            <a:r>
              <a:t>Country: France</a:t>
            </a:r>
            <a:br/>
            <a:r>
              <a:t>Genres: Action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50392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24</a:t>
            </a:r>
          </a:p>
        </p:txBody>
      </p:sp>
      <p:pic>
        <p:nvPicPr>
          <p:cNvPr id="76" name="Picture 75" descr="50_Most_Viewed_32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155680" y="6400800"/>
            <a:ext cx="640080" cy="914400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1188720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37,100,000</a:t>
            </a:r>
            <a:br/>
            <a:r>
              <a:t>Title: Top Gun: Maverick</a:t>
            </a:r>
            <a:br/>
            <a:r>
              <a:t>Runtime: 2:10</a:t>
            </a:r>
            <a:br/>
            <a:r>
              <a:t>Votes: 7.056</a:t>
            </a:r>
            <a:br/>
            <a:r>
              <a:t>Reproduced Hours: 80,400,000</a:t>
            </a:r>
            <a:br/>
            <a:r>
              <a:t>Country: United States of America</a:t>
            </a:r>
            <a:br/>
            <a:r>
              <a:t>Genres: Drama, Action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115568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25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37</a:t>
            </a:r>
          </a:p>
        </p:txBody>
      </p:sp>
      <p:pic>
        <p:nvPicPr>
          <p:cNvPr id="4" name="Picture 3" descr="50_Most_Viewed_2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914400"/>
            <a:ext cx="640080" cy="91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8016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42,200,000</a:t>
            </a:r>
            <a:br/>
            <a:r>
              <a:t>Title: Colors of Evil: Red // Kolory zła: Czerwień</a:t>
            </a:r>
            <a:br/>
            <a:r>
              <a:t>Runtime: 1:52</a:t>
            </a:r>
            <a:br/>
            <a:r>
              <a:t>Votes: 6.769</a:t>
            </a:r>
            <a:br/>
            <a:r>
              <a:t>Reproduced Hours: 78,700,000</a:t>
            </a:r>
            <a:br/>
            <a:r>
              <a:t>Country: Poland</a:t>
            </a:r>
            <a:br/>
            <a:r>
              <a:t>Genres: Crime, Mystery, Thriller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26</a:t>
            </a:r>
          </a:p>
        </p:txBody>
      </p:sp>
      <p:pic>
        <p:nvPicPr>
          <p:cNvPr id="7" name="Picture 6" descr="50_Most_Viewed_2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914400"/>
            <a:ext cx="640080" cy="91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3192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45,700,000</a:t>
            </a:r>
            <a:br/>
            <a:r>
              <a:t>Title: Code 8 Part II</a:t>
            </a:r>
            <a:br/>
            <a:r>
              <a:t>Runtime: 1:40</a:t>
            </a:r>
            <a:br/>
            <a:r>
              <a:t>Votes: 6.396</a:t>
            </a:r>
            <a:br/>
            <a:r>
              <a:t>Reproduced Hours: 76,100,000</a:t>
            </a:r>
            <a:br/>
            <a:r>
              <a:t>Country: United States of America, Canada</a:t>
            </a:r>
            <a:br/>
            <a:r>
              <a:t>Genres: Crime, Action, Science Fiction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0040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27</a:t>
            </a:r>
          </a:p>
        </p:txBody>
      </p:sp>
      <p:pic>
        <p:nvPicPr>
          <p:cNvPr id="10" name="Picture 9" descr="50_Most_Viewed_3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160" y="914400"/>
            <a:ext cx="640080" cy="914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8368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40,400,000</a:t>
            </a:r>
            <a:br/>
            <a:r>
              <a:t>Title: Sing 2</a:t>
            </a:r>
            <a:br/>
            <a:r>
              <a:t>Runtime: 1:50</a:t>
            </a:r>
            <a:br/>
            <a:r>
              <a:t>Votes: 7.9</a:t>
            </a:r>
            <a:br/>
            <a:r>
              <a:t>Reproduced Hours: 74,000,000</a:t>
            </a:r>
            <a:br/>
            <a:r>
              <a:t>Country: United States of America</a:t>
            </a:r>
            <a:br/>
            <a:r>
              <a:t>Genres: Comedy, Family, Animation, Music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5216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28</a:t>
            </a:r>
          </a:p>
        </p:txBody>
      </p:sp>
      <p:pic>
        <p:nvPicPr>
          <p:cNvPr id="13" name="Picture 12" descr="50_Most_Watched_by_Time_Played_29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3920" y="914400"/>
            <a:ext cx="640080" cy="914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23544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21,600,000</a:t>
            </a:r>
            <a:br/>
            <a:r>
              <a:t>Title: Animal // ऐनिमल</a:t>
            </a:r>
            <a:br/>
            <a:r>
              <a:t>Runtime: 3:21</a:t>
            </a:r>
            <a:br/>
            <a:r>
              <a:t>Votes: 6.441</a:t>
            </a:r>
            <a:br/>
            <a:r>
              <a:t>Reproduced Hours: 72,500,000</a:t>
            </a:r>
            <a:br/>
            <a:r>
              <a:t>Country: India</a:t>
            </a:r>
            <a:br/>
            <a:r>
              <a:t>Genres: Drama, Crime, Action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50392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29</a:t>
            </a:r>
          </a:p>
        </p:txBody>
      </p:sp>
      <p:pic>
        <p:nvPicPr>
          <p:cNvPr id="16" name="Picture 15" descr="50_Most_Viewed_25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5680" y="914400"/>
            <a:ext cx="640080" cy="914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88720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46,300,000</a:t>
            </a:r>
            <a:br/>
            <a:r>
              <a:t>Title: Orion and the Dark</a:t>
            </a:r>
            <a:br/>
            <a:r>
              <a:t>Runtime: 1:33</a:t>
            </a:r>
            <a:br/>
            <a:r>
              <a:t>Votes: 6.583</a:t>
            </a:r>
            <a:br/>
            <a:r>
              <a:t>Reproduced Hours: 71,700,000</a:t>
            </a:r>
            <a:br/>
            <a:r>
              <a:t>Country: United States of America</a:t>
            </a:r>
            <a:br/>
            <a:r>
              <a:t>Genres: Comedy, Family, Animation, Fantasy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5568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30</a:t>
            </a:r>
          </a:p>
        </p:txBody>
      </p:sp>
      <p:pic>
        <p:nvPicPr>
          <p:cNvPr id="19" name="Picture 18" descr="50_Most_Viewed_23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640" y="2286000"/>
            <a:ext cx="640080" cy="9144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28016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47,500,000</a:t>
            </a:r>
            <a:br/>
            <a:r>
              <a:t>Title: What Jennifer Did</a:t>
            </a:r>
            <a:br/>
            <a:r>
              <a:t>Runtime: 1:27</a:t>
            </a:r>
            <a:br/>
            <a:r>
              <a:t>Votes: 6.3</a:t>
            </a:r>
            <a:br/>
            <a:r>
              <a:t>Reproduced Hours: 68,900,000</a:t>
            </a:r>
            <a:br/>
            <a:r>
              <a:t>Country: United Kingdom</a:t>
            </a:r>
            <a:br/>
            <a:r>
              <a:t>Genres: Crime, Documentary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864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31</a:t>
            </a:r>
          </a:p>
        </p:txBody>
      </p:sp>
      <p:pic>
        <p:nvPicPr>
          <p:cNvPr id="22" name="Picture 21" descr="50_Most_Viewed_27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2286000"/>
            <a:ext cx="640080" cy="9144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93192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42,700,000</a:t>
            </a:r>
            <a:br/>
            <a:r>
              <a:t>Title: Trolls</a:t>
            </a:r>
            <a:br/>
            <a:r>
              <a:t>Runtime: 1:33</a:t>
            </a:r>
            <a:br/>
            <a:r>
              <a:t>Votes: 6.6</a:t>
            </a:r>
            <a:br/>
            <a:r>
              <a:t>Reproduced Hours: 66,200,000</a:t>
            </a:r>
            <a:br/>
            <a:r>
              <a:t>Country: United States of America</a:t>
            </a:r>
            <a:br/>
            <a:r>
              <a:t>Genres: Comedy, Family, Animation, Fantasy, Adventure, Music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0040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32</a:t>
            </a:r>
          </a:p>
        </p:txBody>
      </p:sp>
      <p:pic>
        <p:nvPicPr>
          <p:cNvPr id="25" name="Picture 24" descr="50_Most_Viewed_3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2160" y="2286000"/>
            <a:ext cx="640080" cy="9144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58368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34,600,000</a:t>
            </a:r>
            <a:br/>
            <a:r>
              <a:t>Title: Heart of the Hunter</a:t>
            </a:r>
            <a:br/>
            <a:r>
              <a:t>Runtime: 1:47</a:t>
            </a:r>
            <a:br/>
            <a:r>
              <a:t>Votes: 6.0</a:t>
            </a:r>
            <a:br/>
            <a:r>
              <a:t>Reproduced Hours: 61,700,000</a:t>
            </a:r>
            <a:br/>
            <a:r>
              <a:t>Country: South Africa</a:t>
            </a:r>
            <a:br/>
            <a:r>
              <a:t>Genres: Action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85216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33</a:t>
            </a:r>
          </a:p>
        </p:txBody>
      </p:sp>
      <p:pic>
        <p:nvPicPr>
          <p:cNvPr id="28" name="Picture 27" descr="50_Most_Viewed_44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03920" y="2286000"/>
            <a:ext cx="640080" cy="9144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23544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29,600,000</a:t>
            </a:r>
            <a:br/>
            <a:r>
              <a:t>Title: Sonic the Hedgehog 2</a:t>
            </a:r>
            <a:br/>
            <a:r>
              <a:t>Runtime: 2:04</a:t>
            </a:r>
            <a:br/>
            <a:r>
              <a:t>Votes: 7.497</a:t>
            </a:r>
            <a:br/>
            <a:r>
              <a:t>Reproduced Hours: 61,200,000</a:t>
            </a:r>
            <a:br/>
            <a:r>
              <a:t>Country: United States of America</a:t>
            </a:r>
            <a:br/>
            <a:r>
              <a:t>Genres: Comedy, Family, Action, Adventure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50392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34</a:t>
            </a:r>
          </a:p>
        </p:txBody>
      </p:sp>
      <p:pic>
        <p:nvPicPr>
          <p:cNvPr id="31" name="Picture 30" descr="50_Most_Viewed_35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55680" y="2286000"/>
            <a:ext cx="640080" cy="9144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188720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34,900,000</a:t>
            </a:r>
            <a:br/>
            <a:r>
              <a:t>Title: Players</a:t>
            </a:r>
            <a:br/>
            <a:r>
              <a:t>Runtime: 1:45</a:t>
            </a:r>
            <a:br/>
            <a:r>
              <a:t>Votes: 6.1</a:t>
            </a:r>
            <a:br/>
            <a:r>
              <a:t>Reproduced Hours: 61,100,000</a:t>
            </a:r>
            <a:br/>
            <a:r>
              <a:t>Country: United States of America</a:t>
            </a:r>
            <a:br/>
            <a:r>
              <a:t>Genres: Comedy, Romance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5568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35</a:t>
            </a:r>
          </a:p>
        </p:txBody>
      </p:sp>
      <p:pic>
        <p:nvPicPr>
          <p:cNvPr id="34" name="Picture 33" descr="50_Most_Viewed_3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8640" y="3657600"/>
            <a:ext cx="640080" cy="9144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28016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33,600,000</a:t>
            </a:r>
            <a:br/>
            <a:r>
              <a:t>Title: Sing (2016)</a:t>
            </a:r>
            <a:br/>
            <a:r>
              <a:t>Runtime: 1:48</a:t>
            </a:r>
            <a:br/>
            <a:r>
              <a:t>Votes: 7.113</a:t>
            </a:r>
            <a:br/>
            <a:r>
              <a:t>Reproduced Hours: 60,500,000</a:t>
            </a:r>
            <a:br/>
            <a:r>
              <a:t>Country: United States of America</a:t>
            </a:r>
            <a:br/>
            <a:r>
              <a:t>Genres: Comedy, Family, Animation, Music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4864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36</a:t>
            </a:r>
          </a:p>
        </p:txBody>
      </p:sp>
      <p:pic>
        <p:nvPicPr>
          <p:cNvPr id="37" name="Picture 36" descr="50_Most_Viewed_31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00400" y="3657600"/>
            <a:ext cx="640080" cy="9144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393192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40,100,000</a:t>
            </a:r>
            <a:br/>
            <a:r>
              <a:t>Title: Sixty Minutes // 60 Minuten</a:t>
            </a:r>
            <a:br/>
            <a:r>
              <a:t>Runtime: 1:30</a:t>
            </a:r>
            <a:br/>
            <a:r>
              <a:t>Votes: 6.8</a:t>
            </a:r>
            <a:br/>
            <a:r>
              <a:t>Reproduced Hours: 60,100,000</a:t>
            </a:r>
            <a:br/>
            <a:r>
              <a:t>Country: Germany</a:t>
            </a:r>
            <a:br/>
            <a:r>
              <a:t>Genres: Action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20040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37</a:t>
            </a:r>
          </a:p>
        </p:txBody>
      </p:sp>
      <p:pic>
        <p:nvPicPr>
          <p:cNvPr id="40" name="Picture 39" descr="50_Most_Viewed_41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52160" y="3657600"/>
            <a:ext cx="640080" cy="9144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658368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30,900,000</a:t>
            </a:r>
            <a:br/>
            <a:r>
              <a:t>Title: Hit Man</a:t>
            </a:r>
            <a:br/>
            <a:r>
              <a:t>Runtime: 1:56</a:t>
            </a:r>
            <a:br/>
            <a:r>
              <a:t>Votes: 6.867</a:t>
            </a:r>
            <a:br/>
            <a:r>
              <a:t>Reproduced Hours: 59,800,000</a:t>
            </a:r>
            <a:br/>
            <a:r>
              <a:t>Country: United States of America</a:t>
            </a:r>
            <a:br/>
            <a:r>
              <a:t>Genres: Crime, Comedy, Romance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85216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38</a:t>
            </a:r>
          </a:p>
        </p:txBody>
      </p:sp>
      <p:pic>
        <p:nvPicPr>
          <p:cNvPr id="43" name="Picture 42" descr="50_Most_Viewed_39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03920" y="3657600"/>
            <a:ext cx="640080" cy="9144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923544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33,400,000</a:t>
            </a:r>
            <a:br/>
            <a:r>
              <a:t>Title: Through My Window 3: Looking at You // A travé</a:t>
            </a:r>
            <a:br/>
            <a:r>
              <a:t>Runtime: 1:45</a:t>
            </a:r>
            <a:br/>
            <a:r>
              <a:t>Votes: 6.889</a:t>
            </a:r>
            <a:br/>
            <a:r>
              <a:t>Reproduced Hours: 58,400,000</a:t>
            </a:r>
            <a:br/>
            <a:r>
              <a:t>Country: Spain</a:t>
            </a:r>
            <a:br/>
            <a:r>
              <a:t>Genres: Drama, Comedy, Romance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50392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39</a:t>
            </a:r>
          </a:p>
        </p:txBody>
      </p:sp>
      <p:pic>
        <p:nvPicPr>
          <p:cNvPr id="46" name="Picture 45" descr="50_Most_Viewed_50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55680" y="3657600"/>
            <a:ext cx="640080" cy="91440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188720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27,400,000</a:t>
            </a:r>
            <a:br/>
            <a:r>
              <a:t>Title: Godzilla Minus One // ゴジラ-1.0</a:t>
            </a:r>
            <a:br/>
            <a:r>
              <a:t>Runtime: 2:06</a:t>
            </a:r>
            <a:br/>
            <a:r>
              <a:t>Votes: 7.6</a:t>
            </a:r>
            <a:br/>
            <a:r>
              <a:t>Reproduced Hours: 57,500,000</a:t>
            </a:r>
            <a:br/>
            <a:r>
              <a:t>Country: Japan</a:t>
            </a:r>
            <a:br/>
            <a:r>
              <a:t>Genres: Action, Horror, Science Fiction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115568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40</a:t>
            </a:r>
          </a:p>
        </p:txBody>
      </p:sp>
      <p:pic>
        <p:nvPicPr>
          <p:cNvPr id="49" name="Picture 48" descr="50_Most_Watched_by_Time_Played_41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8640" y="5029200"/>
            <a:ext cx="640080" cy="9144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28016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22,000,000</a:t>
            </a:r>
            <a:br/>
            <a:r>
              <a:t>Title: Dune (2021)</a:t>
            </a:r>
            <a:br/>
            <a:r>
              <a:t>Runtime: 2:35</a:t>
            </a:r>
            <a:br/>
            <a:r>
              <a:t>Votes: 7.8</a:t>
            </a:r>
            <a:br/>
            <a:r>
              <a:t>Reproduced Hours: 56,900,000</a:t>
            </a:r>
            <a:br/>
            <a:r>
              <a:t>Country: United States of America</a:t>
            </a:r>
            <a:br/>
            <a:r>
              <a:t>Genres: Adventure, Science Fiction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4864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41</a:t>
            </a:r>
          </a:p>
        </p:txBody>
      </p:sp>
      <p:pic>
        <p:nvPicPr>
          <p:cNvPr id="52" name="Picture 51" descr="50_Most_Viewed_33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00400" y="5029200"/>
            <a:ext cx="640080" cy="91440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393192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36,900,000</a:t>
            </a:r>
            <a:br/>
            <a:r>
              <a:t>Title: Lover, Stalker, Killer</a:t>
            </a:r>
            <a:br/>
            <a:r>
              <a:t>Runtime: 1:31</a:t>
            </a:r>
            <a:br/>
            <a:r>
              <a:t>Votes: 6.861</a:t>
            </a:r>
            <a:br/>
            <a:r>
              <a:t>Reproduced Hours: 55,900,000</a:t>
            </a:r>
            <a:br/>
            <a:r>
              <a:t>Country: United Kingdom</a:t>
            </a:r>
            <a:br/>
            <a:r>
              <a:t>Genres: Crime, Documentary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20040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42</a:t>
            </a:r>
          </a:p>
        </p:txBody>
      </p:sp>
      <p:pic>
        <p:nvPicPr>
          <p:cNvPr id="55" name="Picture 54" descr="50_Most_Viewed_37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52160" y="5029200"/>
            <a:ext cx="640080" cy="91440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658368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34,200,000</a:t>
            </a:r>
            <a:br/>
            <a:r>
              <a:t>Title: Despicable Me 2</a:t>
            </a:r>
            <a:br/>
            <a:r>
              <a:t>Runtime: 1:38</a:t>
            </a:r>
            <a:br/>
            <a:r>
              <a:t>Votes: 6.9</a:t>
            </a:r>
            <a:br/>
            <a:r>
              <a:t>Reproduced Hours: 55,800,000</a:t>
            </a:r>
            <a:br/>
            <a:r>
              <a:t>Country: United States of America</a:t>
            </a:r>
            <a:br/>
            <a:r>
              <a:t>Genres: Comedy, Family, Animation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85216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43</a:t>
            </a:r>
          </a:p>
        </p:txBody>
      </p:sp>
      <p:pic>
        <p:nvPicPr>
          <p:cNvPr id="58" name="Picture 57" descr="50_Most_Watched_by_Time_Played_44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503920" y="5029200"/>
            <a:ext cx="640080" cy="91440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923544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26,600,000</a:t>
            </a:r>
            <a:br/>
            <a:r>
              <a:t>Title: Extraction 2</a:t>
            </a:r>
            <a:br/>
            <a:r>
              <a:t>Runtime: 2:04</a:t>
            </a:r>
            <a:br/>
            <a:r>
              <a:t>Votes: 7.444</a:t>
            </a:r>
            <a:br/>
            <a:r>
              <a:t>Reproduced Hours: 55,000,000</a:t>
            </a:r>
            <a:br/>
            <a:r>
              <a:t>Country: United States of America</a:t>
            </a:r>
            <a:br/>
            <a:r>
              <a:t>Genres: Action, Thriller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50392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44</a:t>
            </a:r>
          </a:p>
        </p:txBody>
      </p:sp>
      <p:pic>
        <p:nvPicPr>
          <p:cNvPr id="61" name="Picture 60" descr="50_Most_Viewed_34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155680" y="5029200"/>
            <a:ext cx="640080" cy="914400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188720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36,500,000</a:t>
            </a:r>
            <a:br/>
            <a:r>
              <a:t>Title: Hotel Transylvania 2</a:t>
            </a:r>
            <a:br/>
            <a:r>
              <a:t>Runtime: 1:30</a:t>
            </a:r>
            <a:br/>
            <a:r>
              <a:t>Votes: 6.775</a:t>
            </a:r>
            <a:br/>
            <a:r>
              <a:t>Reproduced Hours: 54,700,000</a:t>
            </a:r>
            <a:br/>
            <a:r>
              <a:t>Country: United States of America</a:t>
            </a:r>
            <a:br/>
            <a:r>
              <a:t>Genres: Comedy, Family, Animation, Fantasy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115568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45</a:t>
            </a:r>
          </a:p>
        </p:txBody>
      </p:sp>
      <p:pic>
        <p:nvPicPr>
          <p:cNvPr id="64" name="Picture 63" descr="50_Most_Viewed_43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8640" y="6400800"/>
            <a:ext cx="640080" cy="914400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128016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29,700,000</a:t>
            </a:r>
            <a:br/>
            <a:r>
              <a:t>Title: Spaceman</a:t>
            </a:r>
            <a:br/>
            <a:r>
              <a:t>Runtime: 1:49</a:t>
            </a:r>
            <a:br/>
            <a:r>
              <a:t>Votes: 6.761</a:t>
            </a:r>
            <a:br/>
            <a:r>
              <a:t>Reproduced Hours: 54,000,000</a:t>
            </a:r>
            <a:br/>
            <a:r>
              <a:t>Country: United States of America</a:t>
            </a:r>
            <a:br/>
            <a:r>
              <a:t>Genres: Drama, Adventure, Science Fiction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4864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46</a:t>
            </a:r>
          </a:p>
        </p:txBody>
      </p:sp>
      <p:pic>
        <p:nvPicPr>
          <p:cNvPr id="67" name="Picture 66" descr="50_Most_Watched_by_Time_Played_47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200400" y="6400800"/>
            <a:ext cx="640080" cy="914400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393192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19,600,000</a:t>
            </a:r>
            <a:br/>
            <a:r>
              <a:t>Title: Fighter // फ़ाइटर</a:t>
            </a:r>
            <a:br/>
            <a:r>
              <a:t>Runtime: 2:44</a:t>
            </a:r>
            <a:br/>
            <a:r>
              <a:t>Votes: 5.0</a:t>
            </a:r>
            <a:br/>
            <a:r>
              <a:t>Reproduced Hours: 53,600,000</a:t>
            </a:r>
            <a:br/>
            <a:r>
              <a:t>Country: Sweden, Denmark</a:t>
            </a:r>
            <a:br/>
            <a:r>
              <a:t>Genres: Drama, Romance, Action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20040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47</a:t>
            </a:r>
          </a:p>
        </p:txBody>
      </p:sp>
      <p:pic>
        <p:nvPicPr>
          <p:cNvPr id="70" name="Picture 69" descr="50_Most_Watched_by_Time_Played_4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6400800"/>
            <a:ext cx="640080" cy="91440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658368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27,200,000</a:t>
            </a:r>
            <a:br/>
            <a:r>
              <a:t>Title: The Mother</a:t>
            </a:r>
            <a:br/>
            <a:r>
              <a:t>Runtime: 1:57</a:t>
            </a:r>
            <a:br/>
            <a:r>
              <a:t>Votes: 6.7</a:t>
            </a:r>
            <a:br/>
            <a:r>
              <a:t>Reproduced Hours: 53,000,000</a:t>
            </a:r>
            <a:br/>
            <a:r>
              <a:t>Country: United States of America</a:t>
            </a:r>
            <a:br/>
            <a:r>
              <a:t>Genres: Action, Thriller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85216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48</a:t>
            </a:r>
          </a:p>
        </p:txBody>
      </p:sp>
      <p:pic>
        <p:nvPicPr>
          <p:cNvPr id="73" name="Picture 72" descr="50_Most_Watched_by_Time_Played_49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503920" y="6400800"/>
            <a:ext cx="640080" cy="914400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923544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27,200,000</a:t>
            </a:r>
            <a:br/>
            <a:r>
              <a:t>Title: Madame Web</a:t>
            </a:r>
            <a:br/>
            <a:r>
              <a:t>Runtime: 1:56</a:t>
            </a:r>
            <a:br/>
            <a:r>
              <a:t>Votes: 5.443</a:t>
            </a:r>
            <a:br/>
            <a:r>
              <a:t>Reproduced Hours: 52,500,000</a:t>
            </a:r>
            <a:br/>
            <a:r>
              <a:t>Country: United States of America</a:t>
            </a:r>
            <a:br/>
            <a:r>
              <a:t>Genres: Fantasy, Action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50392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49</a:t>
            </a:r>
          </a:p>
        </p:txBody>
      </p:sp>
      <p:pic>
        <p:nvPicPr>
          <p:cNvPr id="76" name="Picture 75" descr="50_Most_Viewed_48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155680" y="6400800"/>
            <a:ext cx="640080" cy="914400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1188720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27,800,000</a:t>
            </a:r>
            <a:br/>
            <a:r>
              <a:t>Title: No Pressure // Nic na siłę</a:t>
            </a:r>
            <a:br/>
            <a:r>
              <a:t>Runtime: 1:53</a:t>
            </a:r>
            <a:br/>
            <a:r>
              <a:t>Votes: 7.0</a:t>
            </a:r>
            <a:br/>
            <a:r>
              <a:t>Reproduced Hours: 52,400,000</a:t>
            </a:r>
            <a:br/>
            <a:r>
              <a:t>Country: United Kingdom</a:t>
            </a:r>
            <a:br/>
            <a:r>
              <a:t>Genres: Comedy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115568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50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38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0" y="18288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6400">
                <a:solidFill>
                  <a:srgbClr val="D3D3D3"/>
                </a:solidFill>
                <a:latin typeface="Impact"/>
              </a:defRPr>
            </a:pPr>
            <a:r>
              <a:t>Analysis of </a:t>
            </a:r>
            <a:br/>
            <a:r>
              <a:t>Movies Content </a:t>
            </a:r>
            <a:br/>
            <a:r>
              <a:t>Top50_Less_Viewed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0" y="50292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Calibri"/>
              </a:defRPr>
            </a:pPr>
            <a:r>
              <a:t>This analysis highlights the 50 least-viewed titles on Netflix, offering a unique perspective on content that struggles to capture audience attention.</a:t>
            </a:r>
            <a:br/>
            <a:r>
              <a:t>These selections provide insights into underperforming trends on the platform.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39</a:t>
            </a:r>
          </a:p>
        </p:txBody>
      </p:sp>
      <p:pic>
        <p:nvPicPr>
          <p:cNvPr id="4" name="Picture 3" descr="50_Less_Viewed_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914400"/>
            <a:ext cx="640080" cy="91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8016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Once Upon a Time in America</a:t>
            </a:r>
            <a:br/>
            <a:r>
              <a:t>Runtime: 3:49</a:t>
            </a:r>
            <a:br/>
            <a:r>
              <a:t>Votes: 8.418</a:t>
            </a:r>
            <a:br/>
            <a:r>
              <a:t>Reproduced Hours: 500,000</a:t>
            </a:r>
            <a:br/>
            <a:r>
              <a:t>Country: United States of America, Italy</a:t>
            </a:r>
            <a:br/>
            <a:r>
              <a:t>Genres: Drama, Crime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</a:t>
            </a:r>
          </a:p>
        </p:txBody>
      </p:sp>
      <p:pic>
        <p:nvPicPr>
          <p:cNvPr id="7" name="Picture 6" descr="50_Less_Viewed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914400"/>
            <a:ext cx="640080" cy="91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3192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Angu Vaikuntapurathu (Malayalam)</a:t>
            </a:r>
            <a:br/>
            <a:r>
              <a:t>Runtime: 2:42</a:t>
            </a:r>
            <a:br/>
            <a:r>
              <a:t>Votes: 6.7</a:t>
            </a:r>
            <a:br/>
            <a:r>
              <a:t>Reproduced Hours: 400,000</a:t>
            </a:r>
            <a:br/>
            <a:r>
              <a:t>Country: India</a:t>
            </a:r>
            <a:br/>
            <a:r>
              <a:t>Genres: Drama, Comedy, Action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0040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</a:t>
            </a:r>
          </a:p>
        </p:txBody>
      </p:sp>
      <p:pic>
        <p:nvPicPr>
          <p:cNvPr id="10" name="Picture 9" descr="50_Less_Viewed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160" y="914400"/>
            <a:ext cx="640080" cy="914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8368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Baahubali 2: The Conclusion (Tamil Version)</a:t>
            </a:r>
            <a:br/>
            <a:r>
              <a:t>Runtime: 2:46</a:t>
            </a:r>
            <a:br/>
            <a:r>
              <a:t>Votes: 7.4</a:t>
            </a:r>
            <a:br/>
            <a:r>
              <a:t>Reproduced Hours: 400,000</a:t>
            </a:r>
            <a:br/>
            <a:r>
              <a:t>Country: India</a:t>
            </a:r>
            <a:br/>
            <a:r>
              <a:t>Genres: Fantasy, Action, Adventure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5216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</a:t>
            </a:r>
          </a:p>
        </p:txBody>
      </p:sp>
      <p:pic>
        <p:nvPicPr>
          <p:cNvPr id="13" name="Picture 12" descr="50_Less_Viewed_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3920" y="914400"/>
            <a:ext cx="640080" cy="914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23544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Blue Is the Warmest Color // La Vie d'Adèle : </a:t>
            </a:r>
            <a:br/>
            <a:r>
              <a:t>Runtime: 3:00</a:t>
            </a:r>
            <a:br/>
            <a:r>
              <a:t>Votes: 7.1</a:t>
            </a:r>
            <a:br/>
            <a:r>
              <a:t>Reproduced Hours: 400,000</a:t>
            </a:r>
            <a:br/>
            <a:r>
              <a:t>Country: France</a:t>
            </a:r>
            <a:br/>
            <a:r>
              <a:t>Genres: Drama, Romance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50392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</a:t>
            </a:r>
          </a:p>
        </p:txBody>
      </p:sp>
      <p:pic>
        <p:nvPicPr>
          <p:cNvPr id="16" name="Picture 15" descr="50_Less_Viewed_5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5680" y="914400"/>
            <a:ext cx="640080" cy="914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88720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Das Boot: Director's Cut</a:t>
            </a:r>
            <a:br/>
            <a:r>
              <a:t>Runtime: 3:28</a:t>
            </a:r>
            <a:br/>
            <a:r>
              <a:t>Votes: 8.1</a:t>
            </a:r>
            <a:br/>
            <a:r>
              <a:t>Reproduced Hours: 400,000</a:t>
            </a:r>
            <a:br/>
            <a:r>
              <a:t>Country: Germany</a:t>
            </a:r>
            <a:br/>
            <a:r>
              <a:t>Genres: Drama, History, War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5568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5</a:t>
            </a:r>
          </a:p>
        </p:txBody>
      </p:sp>
      <p:pic>
        <p:nvPicPr>
          <p:cNvPr id="19" name="Picture 18" descr="50_Less_Viewed_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640" y="2286000"/>
            <a:ext cx="640080" cy="9144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28016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Jigarthanda DoubleX (Telugu)</a:t>
            </a:r>
            <a:br/>
            <a:r>
              <a:t>Runtime: 2:50</a:t>
            </a:r>
            <a:br/>
            <a:r>
              <a:t>Votes: 7.4</a:t>
            </a:r>
            <a:br/>
            <a:r>
              <a:t>Reproduced Hours: 400,000</a:t>
            </a:r>
            <a:br/>
            <a:r>
              <a:t>Country: India</a:t>
            </a:r>
            <a:br/>
            <a:r>
              <a:t>Genres: Drama, Comedy, Action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864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6</a:t>
            </a:r>
          </a:p>
        </p:txBody>
      </p:sp>
      <p:pic>
        <p:nvPicPr>
          <p:cNvPr id="22" name="Picture 21" descr="50_Less_Viewed_7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2286000"/>
            <a:ext cx="640080" cy="9144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93192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Petta</a:t>
            </a:r>
            <a:br/>
            <a:r>
              <a:t>Runtime: 2:50</a:t>
            </a:r>
            <a:br/>
            <a:r>
              <a:t>Votes: 7.1</a:t>
            </a:r>
            <a:br/>
            <a:r>
              <a:t>Reproduced Hours: 400,000</a:t>
            </a:r>
            <a:br/>
            <a:r>
              <a:t>Country: India</a:t>
            </a:r>
            <a:br/>
            <a:r>
              <a:t>Genres: Drama, Action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0040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7</a:t>
            </a:r>
          </a:p>
        </p:txBody>
      </p:sp>
      <p:pic>
        <p:nvPicPr>
          <p:cNvPr id="25" name="Picture 24" descr="50_Less_Viewed_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2160" y="2286000"/>
            <a:ext cx="640080" cy="9144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58368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1987: When the Day Comes // 1987</a:t>
            </a:r>
            <a:br/>
            <a:r>
              <a:t>Runtime: 2:09</a:t>
            </a:r>
            <a:br/>
            <a:r>
              <a:t>Votes: 8.1</a:t>
            </a:r>
            <a:br/>
            <a:r>
              <a:t>Reproduced Hours: 300,000</a:t>
            </a:r>
            <a:br/>
            <a:r>
              <a:t>Country: South Korea</a:t>
            </a:r>
            <a:br/>
            <a:r>
              <a:t>Genres: Drama, History, Thriller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85216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8</a:t>
            </a:r>
          </a:p>
        </p:txBody>
      </p:sp>
      <p:pic>
        <p:nvPicPr>
          <p:cNvPr id="28" name="Picture 27" descr="50_Less_Viewed_9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03920" y="2286000"/>
            <a:ext cx="640080" cy="9144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23544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2 Women // あちらにいる鬼</a:t>
            </a:r>
            <a:br/>
            <a:r>
              <a:t>Runtime: 2:20</a:t>
            </a:r>
            <a:br/>
            <a:r>
              <a:t>Votes: 4.5</a:t>
            </a:r>
            <a:br/>
            <a:r>
              <a:t>Reproduced Hours: 300,000</a:t>
            </a:r>
            <a:br/>
            <a:r>
              <a:t>Country: Poland</a:t>
            </a:r>
            <a:br/>
            <a:r>
              <a:t>Genres: Drama, Crime, Action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50392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9</a:t>
            </a:r>
          </a:p>
        </p:txBody>
      </p:sp>
      <p:pic>
        <p:nvPicPr>
          <p:cNvPr id="31" name="Picture 30" descr="50_Less_Viewed_10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55680" y="2286000"/>
            <a:ext cx="640080" cy="9144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188720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3:10 to Yuma</a:t>
            </a:r>
            <a:br/>
            <a:r>
              <a:t>Runtime: 2:02</a:t>
            </a:r>
            <a:br/>
            <a:r>
              <a:t>Votes: 5.878</a:t>
            </a:r>
            <a:br/>
            <a:r>
              <a:t>Reproduced Hours: 300,000</a:t>
            </a:r>
            <a:br/>
            <a:r>
              <a:t>Country: Poland</a:t>
            </a:r>
            <a:br/>
            <a:r>
              <a:t>Genres: Drama, Romance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5568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10</a:t>
            </a:r>
          </a:p>
        </p:txBody>
      </p:sp>
      <p:pic>
        <p:nvPicPr>
          <p:cNvPr id="34" name="Picture 33" descr="50_Less_Viewed_11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8640" y="3657600"/>
            <a:ext cx="640080" cy="9144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28016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A Beautiful Life // 不再讓你孤單 // 不再让你孤单</a:t>
            </a:r>
            <a:br/>
            <a:r>
              <a:t>Runtime: 2:02</a:t>
            </a:r>
            <a:br/>
            <a:r>
              <a:t>Votes: 6.9</a:t>
            </a:r>
            <a:br/>
            <a:r>
              <a:t>Reproduced Hours: 300,000</a:t>
            </a:r>
            <a:br/>
            <a:r>
              <a:t>Country: Denmark</a:t>
            </a:r>
            <a:br/>
            <a:r>
              <a:t>Genres: Drama, Romance, Music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4864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11</a:t>
            </a:r>
          </a:p>
        </p:txBody>
      </p:sp>
      <p:pic>
        <p:nvPicPr>
          <p:cNvPr id="37" name="Picture 36" descr="50_Less_Viewed_12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00400" y="3657600"/>
            <a:ext cx="640080" cy="9144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393192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A Lion in the House: Limited Series</a:t>
            </a:r>
            <a:br/>
            <a:r>
              <a:t>Runtime: 3:50</a:t>
            </a:r>
            <a:br/>
            <a:r>
              <a:t>Votes: 5.0</a:t>
            </a:r>
            <a:br/>
            <a:r>
              <a:t>Reproduced Hours: 300,000</a:t>
            </a:r>
            <a:br/>
            <a:r>
              <a:t>Country: China</a:t>
            </a:r>
            <a:br/>
            <a:r>
              <a:t>Genres: Drama, Action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20040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12</a:t>
            </a:r>
          </a:p>
        </p:txBody>
      </p:sp>
      <p:pic>
        <p:nvPicPr>
          <p:cNvPr id="40" name="Picture 39" descr="50_Less_Viewed_13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52160" y="3657600"/>
            <a:ext cx="640080" cy="9144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658368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A Second Chance (2015)</a:t>
            </a:r>
            <a:br/>
            <a:r>
              <a:t>Runtime: 2:10</a:t>
            </a:r>
            <a:br/>
            <a:r>
              <a:t>Votes: 6.1</a:t>
            </a:r>
            <a:br/>
            <a:r>
              <a:t>Reproduced Hours: 300,000</a:t>
            </a:r>
            <a:br/>
            <a:r>
              <a:t>Country: Australia</a:t>
            </a:r>
            <a:br/>
            <a:r>
              <a:t>Genres: Drama, Family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85216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13</a:t>
            </a:r>
          </a:p>
        </p:txBody>
      </p:sp>
      <p:pic>
        <p:nvPicPr>
          <p:cNvPr id="43" name="Picture 42" descr="50_Less_Viewed_14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03920" y="3657600"/>
            <a:ext cx="640080" cy="9144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923544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A Spoiling Rain // 花腐し</a:t>
            </a:r>
            <a:br/>
            <a:r>
              <a:t>Runtime: 2:18</a:t>
            </a:r>
            <a:br/>
            <a:r>
              <a:t>Votes: 5.3</a:t>
            </a:r>
            <a:br/>
            <a:r>
              <a:t>Reproduced Hours: 300,000</a:t>
            </a:r>
            <a:br/>
            <a:r>
              <a:t>Country: Japan</a:t>
            </a:r>
            <a:br/>
            <a:r>
              <a:t>Genres: Drama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50392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14</a:t>
            </a:r>
          </a:p>
        </p:txBody>
      </p:sp>
      <p:pic>
        <p:nvPicPr>
          <p:cNvPr id="46" name="Picture 45" descr="0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55680" y="3657600"/>
            <a:ext cx="640080" cy="91440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188720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Aakasam (Telugu)</a:t>
            </a:r>
            <a:br/>
            <a:r>
              <a:t>Runtime: 2:26</a:t>
            </a:r>
            <a:br/>
            <a:r>
              <a:t>Votes: None</a:t>
            </a:r>
            <a:br/>
            <a:r>
              <a:t>Reproduced Hours: 300,000</a:t>
            </a:r>
            <a:br/>
            <a:r>
              <a:t>Country: United States of America</a:t>
            </a:r>
            <a:br/>
            <a:r>
              <a:t>Genres: 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115568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15</a:t>
            </a:r>
          </a:p>
        </p:txBody>
      </p:sp>
      <p:pic>
        <p:nvPicPr>
          <p:cNvPr id="49" name="Picture 48" descr="50_Less_Viewed_1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8640" y="5029200"/>
            <a:ext cx="640080" cy="9144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28016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ABCD 2</a:t>
            </a:r>
            <a:br/>
            <a:r>
              <a:t>Runtime: 2:26</a:t>
            </a:r>
            <a:br/>
            <a:r>
              <a:t>Votes: 5.5</a:t>
            </a:r>
            <a:br/>
            <a:r>
              <a:t>Reproduced Hours: 300,000</a:t>
            </a:r>
            <a:br/>
            <a:r>
              <a:t>Country: India</a:t>
            </a:r>
            <a:br/>
            <a:r>
              <a:t>Genres: Drama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4864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16</a:t>
            </a:r>
          </a:p>
        </p:txBody>
      </p:sp>
      <p:pic>
        <p:nvPicPr>
          <p:cNvPr id="52" name="Picture 51" descr="50_Less_Viewed_17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00400" y="5029200"/>
            <a:ext cx="640080" cy="91440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393192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Akira (1988)</a:t>
            </a:r>
            <a:br/>
            <a:r>
              <a:t>Runtime: 2:04</a:t>
            </a:r>
            <a:br/>
            <a:r>
              <a:t>Votes: 7.947</a:t>
            </a:r>
            <a:br/>
            <a:r>
              <a:t>Reproduced Hours: 300,000</a:t>
            </a:r>
            <a:br/>
            <a:r>
              <a:t>Country: Japan</a:t>
            </a:r>
            <a:br/>
            <a:r>
              <a:t>Genres: Animation, Action, Science Fiction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20040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17</a:t>
            </a:r>
          </a:p>
        </p:txBody>
      </p:sp>
      <p:pic>
        <p:nvPicPr>
          <p:cNvPr id="55" name="Picture 54" descr="50_Less_Viewed_1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52160" y="5029200"/>
            <a:ext cx="640080" cy="91440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658368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American Hustle</a:t>
            </a:r>
            <a:br/>
            <a:r>
              <a:t>Runtime: 2:18</a:t>
            </a:r>
            <a:br/>
            <a:r>
              <a:t>Votes: 6.853</a:t>
            </a:r>
            <a:br/>
            <a:r>
              <a:t>Reproduced Hours: 300,000</a:t>
            </a:r>
            <a:br/>
            <a:r>
              <a:t>Country: United States of America</a:t>
            </a:r>
            <a:br/>
            <a:r>
              <a:t>Genres: Drama, Crime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85216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18</a:t>
            </a:r>
          </a:p>
        </p:txBody>
      </p:sp>
      <p:pic>
        <p:nvPicPr>
          <p:cNvPr id="58" name="Picture 57" descr="50_Less_Viewed_19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503920" y="5029200"/>
            <a:ext cx="640080" cy="91440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923544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Asakusa Kid // 浅草キッド</a:t>
            </a:r>
            <a:br/>
            <a:r>
              <a:t>Runtime: 2:03</a:t>
            </a:r>
            <a:br/>
            <a:r>
              <a:t>Votes: 7.1</a:t>
            </a:r>
            <a:br/>
            <a:r>
              <a:t>Reproduced Hours: 300,000</a:t>
            </a:r>
            <a:br/>
            <a:r>
              <a:t>Country: Japan</a:t>
            </a:r>
            <a:br/>
            <a:r>
              <a:t>Genres: Drama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50392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19</a:t>
            </a:r>
          </a:p>
        </p:txBody>
      </p:sp>
      <p:pic>
        <p:nvPicPr>
          <p:cNvPr id="61" name="Picture 60" descr="50_Less_Viewed_20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155680" y="5029200"/>
            <a:ext cx="640080" cy="914400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188720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Asura: The City of Madness // 아수라</a:t>
            </a:r>
            <a:br/>
            <a:r>
              <a:t>Runtime: 2:13</a:t>
            </a:r>
            <a:br/>
            <a:r>
              <a:t>Votes: 6.0</a:t>
            </a:r>
            <a:br/>
            <a:r>
              <a:t>Reproduced Hours: 300,000</a:t>
            </a:r>
            <a:br/>
            <a:r>
              <a:t>Country: India</a:t>
            </a:r>
            <a:br/>
            <a:r>
              <a:t>Genres: Romance, Action, Thriller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115568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20</a:t>
            </a:r>
          </a:p>
        </p:txBody>
      </p:sp>
      <p:pic>
        <p:nvPicPr>
          <p:cNvPr id="64" name="Picture 63" descr="50_Less_Viewed_21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8640" y="6400800"/>
            <a:ext cx="640080" cy="914400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128016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Attarintiki Daredi</a:t>
            </a:r>
            <a:br/>
            <a:r>
              <a:t>Runtime: 2:49</a:t>
            </a:r>
            <a:br/>
            <a:r>
              <a:t>Votes: 6.8</a:t>
            </a:r>
            <a:br/>
            <a:r>
              <a:t>Reproduced Hours: 300,000</a:t>
            </a:r>
            <a:br/>
            <a:r>
              <a:t>Country: India</a:t>
            </a:r>
            <a:br/>
            <a:r>
              <a:t>Genres: Drama, Comedy, Action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4864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21</a:t>
            </a:r>
          </a:p>
        </p:txBody>
      </p:sp>
      <p:pic>
        <p:nvPicPr>
          <p:cNvPr id="67" name="Picture 66" descr="50_Less_Viewed_22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200400" y="6400800"/>
            <a:ext cx="640080" cy="914400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393192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Baahubali: The Beginning (English Version)</a:t>
            </a:r>
            <a:br/>
            <a:r>
              <a:t>Runtime: 2:18</a:t>
            </a:r>
            <a:br/>
            <a:r>
              <a:t>Votes: 3.0</a:t>
            </a:r>
            <a:br/>
            <a:r>
              <a:t>Reproduced Hours: 300,000</a:t>
            </a:r>
            <a:br/>
            <a:r>
              <a:t>Country: India</a:t>
            </a:r>
            <a:br/>
            <a:r>
              <a:t>Genres: Comedy, Romance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20040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22</a:t>
            </a:r>
          </a:p>
        </p:txBody>
      </p:sp>
      <p:pic>
        <p:nvPicPr>
          <p:cNvPr id="70" name="Picture 69" descr="50_Less_Viewed_23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6400800"/>
            <a:ext cx="640080" cy="91440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658368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Bad Genius // ฉลาดเกมส์โกง</a:t>
            </a:r>
            <a:br/>
            <a:r>
              <a:t>Runtime: 2:10</a:t>
            </a:r>
            <a:br/>
            <a:r>
              <a:t>Votes: 6.133</a:t>
            </a:r>
            <a:br/>
            <a:r>
              <a:t>Reproduced Hours: 300,000</a:t>
            </a:r>
            <a:br/>
            <a:r>
              <a:t>Country: Canada</a:t>
            </a:r>
            <a:br/>
            <a:r>
              <a:t>Genres: Drama, Thriller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85216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23</a:t>
            </a:r>
          </a:p>
        </p:txBody>
      </p:sp>
      <p:pic>
        <p:nvPicPr>
          <p:cNvPr id="73" name="Picture 72" descr="50_Less_Viewed_24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503920" y="6400800"/>
            <a:ext cx="640080" cy="914400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923544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Belle // 竜とそばかすの姫</a:t>
            </a:r>
            <a:br/>
            <a:r>
              <a:t>Runtime: 2:01</a:t>
            </a:r>
            <a:br/>
            <a:r>
              <a:t>Votes: 7.2</a:t>
            </a:r>
            <a:br/>
            <a:r>
              <a:t>Reproduced Hours: 300,000</a:t>
            </a:r>
            <a:br/>
            <a:r>
              <a:t>Country: United Kingdom</a:t>
            </a:r>
            <a:br/>
            <a:r>
              <a:t>Genres: Drama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50392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24</a:t>
            </a:r>
          </a:p>
        </p:txBody>
      </p:sp>
      <p:pic>
        <p:nvPicPr>
          <p:cNvPr id="76" name="Picture 75" descr="50_Less_Viewed_25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155680" y="6400800"/>
            <a:ext cx="640080" cy="914400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1188720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Black Mass</a:t>
            </a:r>
            <a:br/>
            <a:r>
              <a:t>Runtime: 2:03</a:t>
            </a:r>
            <a:br/>
            <a:r>
              <a:t>Votes: 6.515</a:t>
            </a:r>
            <a:br/>
            <a:r>
              <a:t>Reproduced Hours: 300,000</a:t>
            </a:r>
            <a:br/>
            <a:r>
              <a:t>Country: United Kingdom, United States of America</a:t>
            </a:r>
            <a:br/>
            <a:r>
              <a:t>Genres: Drama, Crime, History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115568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25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97680" y="2743200"/>
            <a:ext cx="10058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2000">
                <a:solidFill>
                  <a:srgbClr val="D3D3D3"/>
                </a:solidFill>
                <a:latin typeface="Calibri"/>
              </a:defRPr>
            </a:pPr>
            <a:r>
              <a:t>I would like to express my sincere gratitude to **The Movie Database (TMDb)** and its API</a:t>
            </a:r>
            <a:br/>
            <a:r>
              <a:t>for allowing me to use their valuable services in the development of my application.</a:t>
            </a:r>
            <a:br/>
            <a:r>
              <a:t>The integration of the TMDb API has been crucial in enhancing the functionality and</a:t>
            </a:r>
            <a:br/>
            <a:r>
              <a:t>user experience by providing access to an extensive and up-to-date database of</a:t>
            </a:r>
            <a:br/>
            <a:r>
              <a:t>audiovisual content.</a:t>
            </a:r>
            <a:br/>
            <a:r>
              <a:t>This tool has made it easier to incorporate relevant information about movies, TV shows,</a:t>
            </a:r>
            <a:br/>
            <a:r>
              <a:t>and other content, significantly enriching the project.</a:t>
            </a:r>
            <a:br/>
            <a:br/>
            <a:r>
              <a:t>I deeply appreciate the work TMDb does in maintaining such a comprehensive and</a:t>
            </a:r>
            <a:br/>
            <a:r>
              <a:t>accessible platform, and I acknowledge the positive impact it has had on the performance</a:t>
            </a:r>
            <a:br/>
            <a:r>
              <a:t>and quality of my application.</a:t>
            </a:r>
            <a:br/>
            <a:r>
              <a:t>I am very grateful for the opportunity to use their service.</a:t>
            </a:r>
            <a:br/>
            <a:br/>
            <a:r>
              <a:t>For more information, you can visit their official website at:</a:t>
            </a:r>
            <a:br/>
            <a:r>
              <a:t>https://www.themoviedb.org/</a:t>
            </a:r>
            <a:br/>
            <a:br/>
            <a:r>
              <a:t>This service uses TMDB and the TMDB APIs but is not endorsed or certified by TMDB</a:t>
            </a:r>
          </a:p>
        </p:txBody>
      </p:sp>
      <p:pic>
        <p:nvPicPr>
          <p:cNvPr id="4" name="Picture 3" descr="TMD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400" y="4572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40</a:t>
            </a:r>
          </a:p>
        </p:txBody>
      </p:sp>
      <p:pic>
        <p:nvPicPr>
          <p:cNvPr id="4" name="Picture 3" descr="50_Less_Viewed_2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914400"/>
            <a:ext cx="640080" cy="91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8016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Black Rose (2018)</a:t>
            </a:r>
            <a:br/>
            <a:r>
              <a:t>Runtime: 2:01</a:t>
            </a:r>
            <a:br/>
            <a:r>
              <a:t>Votes: 2.6</a:t>
            </a:r>
            <a:br/>
            <a:r>
              <a:t>Reproduced Hours: 300,000</a:t>
            </a:r>
            <a:br/>
            <a:r>
              <a:t>Country: United States of America</a:t>
            </a:r>
            <a:br/>
            <a:r>
              <a:t>Genres: Drama, Crime, Action, Thriller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26</a:t>
            </a:r>
          </a:p>
        </p:txBody>
      </p:sp>
      <p:pic>
        <p:nvPicPr>
          <p:cNvPr id="7" name="Picture 6" descr="50_Less_Viewed_2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914400"/>
            <a:ext cx="640080" cy="91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3192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Blind Witness // 見えない目撃者</a:t>
            </a:r>
            <a:br/>
            <a:r>
              <a:t>Runtime: 2:08</a:t>
            </a:r>
            <a:br/>
            <a:r>
              <a:t>Votes: 6.0</a:t>
            </a:r>
            <a:br/>
            <a:r>
              <a:t>Reproduced Hours: 300,000</a:t>
            </a:r>
            <a:br/>
            <a:r>
              <a:t>Country: United States of America</a:t>
            </a:r>
            <a:br/>
            <a:r>
              <a:t>Genres: Mystery, Horror, Thriller, TV Movie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0040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27</a:t>
            </a:r>
          </a:p>
        </p:txBody>
      </p:sp>
      <p:pic>
        <p:nvPicPr>
          <p:cNvPr id="10" name="Picture 9" descr="50_Less_Viewed_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160" y="914400"/>
            <a:ext cx="640080" cy="914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8368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Boomika (Hindi)</a:t>
            </a:r>
            <a:br/>
            <a:r>
              <a:t>Runtime: 2:02</a:t>
            </a:r>
            <a:br/>
            <a:r>
              <a:t>Votes: 6.0</a:t>
            </a:r>
            <a:br/>
            <a:r>
              <a:t>Reproduced Hours: 300,000</a:t>
            </a:r>
            <a:br/>
            <a:r>
              <a:t>Country: India</a:t>
            </a:r>
            <a:br/>
            <a:r>
              <a:t>Genres: Mystery, Horror, Thriller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5216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28</a:t>
            </a:r>
          </a:p>
        </p:txBody>
      </p:sp>
      <p:pic>
        <p:nvPicPr>
          <p:cNvPr id="13" name="Picture 12" descr="50_Less_Viewed_29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3920" y="914400"/>
            <a:ext cx="640080" cy="914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23544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Brother Of The Year // น้อง.พี่.ที่รัก</a:t>
            </a:r>
            <a:br/>
            <a:r>
              <a:t>Runtime: 2:03</a:t>
            </a:r>
            <a:br/>
            <a:r>
              <a:t>Votes: 7.5</a:t>
            </a:r>
            <a:br/>
            <a:r>
              <a:t>Reproduced Hours: 300,000</a:t>
            </a:r>
            <a:br/>
            <a:r>
              <a:t>Country: Thailand</a:t>
            </a:r>
            <a:br/>
            <a:r>
              <a:t>Genres: Drama, Comedy, Romance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50392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29</a:t>
            </a:r>
          </a:p>
        </p:txBody>
      </p:sp>
      <p:pic>
        <p:nvPicPr>
          <p:cNvPr id="16" name="Picture 15" descr="50_Less_Viewed_3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5680" y="914400"/>
            <a:ext cx="640080" cy="914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88720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Bujjigadu Made In Chennai</a:t>
            </a:r>
            <a:br/>
            <a:r>
              <a:t>Runtime: 2:25</a:t>
            </a:r>
            <a:br/>
            <a:r>
              <a:t>Votes: 5.4</a:t>
            </a:r>
            <a:br/>
            <a:r>
              <a:t>Reproduced Hours: 300,000</a:t>
            </a:r>
            <a:br/>
            <a:r>
              <a:t>Country: India</a:t>
            </a:r>
            <a:br/>
            <a:r>
              <a:t>Genres: Drama, Romance, Action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5568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30</a:t>
            </a:r>
          </a:p>
        </p:txBody>
      </p:sp>
      <p:pic>
        <p:nvPicPr>
          <p:cNvPr id="19" name="Picture 18" descr="50_Less_Viewed_3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640" y="2286000"/>
            <a:ext cx="640080" cy="9144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28016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BuyBust</a:t>
            </a:r>
            <a:br/>
            <a:r>
              <a:t>Runtime: 2:08</a:t>
            </a:r>
            <a:br/>
            <a:r>
              <a:t>Votes: 5.849</a:t>
            </a:r>
            <a:br/>
            <a:r>
              <a:t>Reproduced Hours: 300,000</a:t>
            </a:r>
            <a:br/>
            <a:r>
              <a:t>Country: Philippines</a:t>
            </a:r>
            <a:br/>
            <a:r>
              <a:t>Genres: Drama, Crime, Action, Thriller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864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31</a:t>
            </a:r>
          </a:p>
        </p:txBody>
      </p:sp>
      <p:pic>
        <p:nvPicPr>
          <p:cNvPr id="22" name="Picture 21" descr="50_Less_Viewed_32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2286000"/>
            <a:ext cx="640080" cy="9144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93192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Chocolat (2000)</a:t>
            </a:r>
            <a:br/>
            <a:r>
              <a:t>Runtime: 2:02</a:t>
            </a:r>
            <a:br/>
            <a:r>
              <a:t>Votes: 6.973</a:t>
            </a:r>
            <a:br/>
            <a:r>
              <a:t>Reproduced Hours: 300,000</a:t>
            </a:r>
            <a:br/>
            <a:r>
              <a:t>Country: United States of America</a:t>
            </a:r>
            <a:br/>
            <a:r>
              <a:t>Genres: Drama, Comedy, Romance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0040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32</a:t>
            </a:r>
          </a:p>
        </p:txBody>
      </p:sp>
      <p:pic>
        <p:nvPicPr>
          <p:cNvPr id="25" name="Picture 24" descr="50_Less_Viewed_33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2160" y="2286000"/>
            <a:ext cx="640080" cy="9144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58368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Cici</a:t>
            </a:r>
            <a:br/>
            <a:r>
              <a:t>Runtime: 2:32</a:t>
            </a:r>
            <a:br/>
            <a:r>
              <a:t>Votes: 6.429</a:t>
            </a:r>
            <a:br/>
            <a:r>
              <a:t>Reproduced Hours: 300,000</a:t>
            </a:r>
            <a:br/>
            <a:r>
              <a:t>Country: Turkey</a:t>
            </a:r>
            <a:br/>
            <a:r>
              <a:t>Genres: Drama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85216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33</a:t>
            </a:r>
          </a:p>
        </p:txBody>
      </p:sp>
      <p:pic>
        <p:nvPicPr>
          <p:cNvPr id="28" name="Picture 27" descr="50_Less_Viewed_34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03920" y="2286000"/>
            <a:ext cx="640080" cy="9144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23544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Clive Davis: The Soundtrack of Our Lives</a:t>
            </a:r>
            <a:br/>
            <a:r>
              <a:t>Runtime: 2:04</a:t>
            </a:r>
            <a:br/>
            <a:r>
              <a:t>Votes: 6.4</a:t>
            </a:r>
            <a:br/>
            <a:r>
              <a:t>Reproduced Hours: 300,000</a:t>
            </a:r>
            <a:br/>
            <a:r>
              <a:t>Country: United States of America</a:t>
            </a:r>
            <a:br/>
            <a:r>
              <a:t>Genres: Documentary, Music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50392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34</a:t>
            </a:r>
          </a:p>
        </p:txBody>
      </p:sp>
      <p:pic>
        <p:nvPicPr>
          <p:cNvPr id="31" name="Picture 30" descr="50_Less_Viewed_35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55680" y="2286000"/>
            <a:ext cx="640080" cy="9144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188720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Crows: Episode Zero // クローズZERO</a:t>
            </a:r>
            <a:br/>
            <a:r>
              <a:t>Runtime: 2:10</a:t>
            </a:r>
            <a:br/>
            <a:r>
              <a:t>Votes: None</a:t>
            </a:r>
            <a:br/>
            <a:r>
              <a:t>Reproduced Hours: 300,000</a:t>
            </a:r>
            <a:br/>
            <a:r>
              <a:t>Country: Canada, Iran</a:t>
            </a:r>
            <a:br/>
            <a:r>
              <a:t>Genres: Drama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5568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35</a:t>
            </a:r>
          </a:p>
        </p:txBody>
      </p:sp>
      <p:pic>
        <p:nvPicPr>
          <p:cNvPr id="34" name="Picture 33" descr="50_Less_Viewed_35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8640" y="3657600"/>
            <a:ext cx="640080" cy="9144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28016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Crows: Episode Zero II // クローズZERO II</a:t>
            </a:r>
            <a:br/>
            <a:r>
              <a:t>Runtime: 2:13</a:t>
            </a:r>
            <a:br/>
            <a:r>
              <a:t>Votes: None</a:t>
            </a:r>
            <a:br/>
            <a:r>
              <a:t>Reproduced Hours: 300,000</a:t>
            </a:r>
            <a:br/>
            <a:r>
              <a:t>Country: Canada, Iran</a:t>
            </a:r>
            <a:br/>
            <a:r>
              <a:t>Genres: Drama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4864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36</a:t>
            </a:r>
          </a:p>
        </p:txBody>
      </p:sp>
      <p:pic>
        <p:nvPicPr>
          <p:cNvPr id="37" name="Picture 36" descr="50_Less_Viewed_37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00400" y="3657600"/>
            <a:ext cx="640080" cy="9144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393192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Cut Throat City</a:t>
            </a:r>
            <a:br/>
            <a:r>
              <a:t>Runtime: 2:04</a:t>
            </a:r>
            <a:br/>
            <a:r>
              <a:t>Votes: 6.5</a:t>
            </a:r>
            <a:br/>
            <a:r>
              <a:t>Reproduced Hours: 300,000</a:t>
            </a:r>
            <a:br/>
            <a:r>
              <a:t>Country: United States of America</a:t>
            </a:r>
            <a:br/>
            <a:r>
              <a:t>Genres: Drama, Crime, Action, Thriller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20040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37</a:t>
            </a:r>
          </a:p>
        </p:txBody>
      </p:sp>
      <p:pic>
        <p:nvPicPr>
          <p:cNvPr id="40" name="Picture 39" descr="50_Less_Viewed_3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52160" y="3657600"/>
            <a:ext cx="640080" cy="9144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658368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Dancing on Glass // Las niñas de cristal</a:t>
            </a:r>
            <a:br/>
            <a:r>
              <a:t>Runtime: 2:19</a:t>
            </a:r>
            <a:br/>
            <a:r>
              <a:t>Votes: 6.2</a:t>
            </a:r>
            <a:br/>
            <a:r>
              <a:t>Reproduced Hours: 300,000</a:t>
            </a:r>
            <a:br/>
            <a:r>
              <a:t>Country: Spain</a:t>
            </a:r>
            <a:br/>
            <a:r>
              <a:t>Genres: Drama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85216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38</a:t>
            </a:r>
          </a:p>
        </p:txBody>
      </p:sp>
      <p:pic>
        <p:nvPicPr>
          <p:cNvPr id="43" name="Picture 42" descr="50_Less_Viewed_39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03920" y="3657600"/>
            <a:ext cx="640080" cy="9144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923544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Decision to Leave // 헤어질 결심</a:t>
            </a:r>
            <a:br/>
            <a:r>
              <a:t>Runtime: 2:18</a:t>
            </a:r>
            <a:br/>
            <a:r>
              <a:t>Votes: 7.3</a:t>
            </a:r>
            <a:br/>
            <a:r>
              <a:t>Reproduced Hours: 300,000</a:t>
            </a:r>
            <a:br/>
            <a:r>
              <a:t>Country: South Korea</a:t>
            </a:r>
            <a:br/>
            <a:r>
              <a:t>Genres: Mystery, Romance, Thriller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50392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39</a:t>
            </a:r>
          </a:p>
        </p:txBody>
      </p:sp>
      <p:pic>
        <p:nvPicPr>
          <p:cNvPr id="46" name="Picture 45" descr="50_Less_Viewed_40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55680" y="3657600"/>
            <a:ext cx="640080" cy="91440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188720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DSP (Telugu)</a:t>
            </a:r>
            <a:br/>
            <a:r>
              <a:t>Runtime: 2:24</a:t>
            </a:r>
            <a:br/>
            <a:r>
              <a:t>Votes: 5.9</a:t>
            </a:r>
            <a:br/>
            <a:r>
              <a:t>Reproduced Hours: 300,000</a:t>
            </a:r>
            <a:br/>
            <a:r>
              <a:t>Country: India</a:t>
            </a:r>
            <a:br/>
            <a:r>
              <a:t>Genres: Drama, Action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115568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40</a:t>
            </a:r>
          </a:p>
        </p:txBody>
      </p:sp>
      <p:pic>
        <p:nvPicPr>
          <p:cNvPr id="49" name="Picture 48" descr="50_Less_Viewed_41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8640" y="5029200"/>
            <a:ext cx="640080" cy="9144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28016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Duplicate // डुप्लीकेट</a:t>
            </a:r>
            <a:br/>
            <a:r>
              <a:t>Runtime: 2:45</a:t>
            </a:r>
            <a:br/>
            <a:r>
              <a:t>Votes: 5.0</a:t>
            </a:r>
            <a:br/>
            <a:r>
              <a:t>Reproduced Hours: 300,000</a:t>
            </a:r>
            <a:br/>
            <a:r>
              <a:t>Country: India</a:t>
            </a:r>
            <a:br/>
            <a:r>
              <a:t>Genres: Comedy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4864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41</a:t>
            </a:r>
          </a:p>
        </p:txBody>
      </p:sp>
      <p:pic>
        <p:nvPicPr>
          <p:cNvPr id="52" name="Picture 51" descr="50_Less_Viewed_42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200400" y="5029200"/>
            <a:ext cx="640080" cy="91440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393192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Dwindle</a:t>
            </a:r>
            <a:br/>
            <a:r>
              <a:t>Runtime: 2:06</a:t>
            </a:r>
            <a:br/>
            <a:r>
              <a:t>Votes: None</a:t>
            </a:r>
            <a:br/>
            <a:r>
              <a:t>Reproduced Hours: 300,000</a:t>
            </a:r>
            <a:br/>
            <a:r>
              <a:t>Country: Nigeria</a:t>
            </a:r>
            <a:br/>
            <a:r>
              <a:t>Genres: 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20040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42</a:t>
            </a:r>
          </a:p>
        </p:txBody>
      </p:sp>
      <p:pic>
        <p:nvPicPr>
          <p:cNvPr id="55" name="Picture 54" descr="50_Less_Viewed_43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52160" y="5029200"/>
            <a:ext cx="640080" cy="91440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658368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El niño (2014)</a:t>
            </a:r>
            <a:br/>
            <a:r>
              <a:t>Runtime: 2:11</a:t>
            </a:r>
            <a:br/>
            <a:r>
              <a:t>Votes: 6.5</a:t>
            </a:r>
            <a:br/>
            <a:r>
              <a:t>Reproduced Hours: 300,000</a:t>
            </a:r>
            <a:br/>
            <a:r>
              <a:t>Country: Spain</a:t>
            </a:r>
            <a:br/>
            <a:r>
              <a:t>Genres: Drama, Thriller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85216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43</a:t>
            </a:r>
          </a:p>
        </p:txBody>
      </p:sp>
      <p:pic>
        <p:nvPicPr>
          <p:cNvPr id="58" name="Picture 57" descr="50_Less_Viewed_44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503920" y="5029200"/>
            <a:ext cx="640080" cy="91440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923544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Everything About Her</a:t>
            </a:r>
            <a:br/>
            <a:r>
              <a:t>Runtime: 2:07</a:t>
            </a:r>
            <a:br/>
            <a:r>
              <a:t>Votes: 8.2</a:t>
            </a:r>
            <a:br/>
            <a:r>
              <a:t>Reproduced Hours: 300,000</a:t>
            </a:r>
            <a:br/>
            <a:r>
              <a:t>Country: Philippines</a:t>
            </a:r>
            <a:br/>
            <a:r>
              <a:t>Genres: Drama, Comedy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50392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44</a:t>
            </a:r>
          </a:p>
        </p:txBody>
      </p:sp>
      <p:pic>
        <p:nvPicPr>
          <p:cNvPr id="61" name="Picture 60" descr="50_Less_Viewed_45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155680" y="5029200"/>
            <a:ext cx="640080" cy="914400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188720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Game // गेम</a:t>
            </a:r>
            <a:br/>
            <a:r>
              <a:t>Runtime: 2:15</a:t>
            </a:r>
            <a:br/>
            <a:r>
              <a:t>Votes: 5.8</a:t>
            </a:r>
            <a:br/>
            <a:r>
              <a:t>Reproduced Hours: 300,000</a:t>
            </a:r>
            <a:br/>
            <a:r>
              <a:t>Country: India</a:t>
            </a:r>
            <a:br/>
            <a:r>
              <a:t>Genres: Mystery, Thriller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115568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45</a:t>
            </a:r>
          </a:p>
        </p:txBody>
      </p:sp>
      <p:pic>
        <p:nvPicPr>
          <p:cNvPr id="64" name="Picture 63" descr="50_Less_Viewed_46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48640" y="6400800"/>
            <a:ext cx="640080" cy="914400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128016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Ghost (1990)</a:t>
            </a:r>
            <a:br/>
            <a:r>
              <a:t>Runtime: 2:07</a:t>
            </a:r>
            <a:br/>
            <a:r>
              <a:t>Votes: 7.22</a:t>
            </a:r>
            <a:br/>
            <a:r>
              <a:t>Reproduced Hours: 300,000</a:t>
            </a:r>
            <a:br/>
            <a:r>
              <a:t>Country: United States of America</a:t>
            </a:r>
            <a:br/>
            <a:r>
              <a:t>Genres: Drama, Mystery, Romance, Fantasy, Thriller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4864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46</a:t>
            </a:r>
          </a:p>
        </p:txBody>
      </p:sp>
      <p:pic>
        <p:nvPicPr>
          <p:cNvPr id="67" name="Picture 66" descr="50_Less_Viewed_47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200400" y="6400800"/>
            <a:ext cx="640080" cy="914400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393192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Gonzaga - De Pai pra Filho // Gonzaga - De Pai</a:t>
            </a:r>
            <a:br/>
            <a:r>
              <a:t>Runtime: 2:10</a:t>
            </a:r>
            <a:br/>
            <a:r>
              <a:t>Votes: 7.2</a:t>
            </a:r>
            <a:br/>
            <a:r>
              <a:t>Reproduced Hours: 300,000</a:t>
            </a:r>
            <a:br/>
            <a:r>
              <a:t>Country: Brazil</a:t>
            </a:r>
            <a:br/>
            <a:r>
              <a:t>Genres: Drama, History, Music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20040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47</a:t>
            </a:r>
          </a:p>
        </p:txBody>
      </p:sp>
      <p:pic>
        <p:nvPicPr>
          <p:cNvPr id="70" name="Picture 69" descr="50_Less_Viewed_4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52160" y="6400800"/>
            <a:ext cx="640080" cy="91440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658368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Goodbye Cruel World // グッバイ・クルエル・ワールド</a:t>
            </a:r>
            <a:br/>
            <a:r>
              <a:t>Runtime: 2:07</a:t>
            </a:r>
            <a:br/>
            <a:r>
              <a:t>Votes: 5.8</a:t>
            </a:r>
            <a:br/>
            <a:r>
              <a:t>Reproduced Hours: 300,000</a:t>
            </a:r>
            <a:br/>
            <a:r>
              <a:t>Country: Japan</a:t>
            </a:r>
            <a:br/>
            <a:r>
              <a:t>Genres: Drama, Crime, Documentary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85216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48</a:t>
            </a:r>
          </a:p>
        </p:txBody>
      </p:sp>
      <p:pic>
        <p:nvPicPr>
          <p:cNvPr id="73" name="Picture 72" descr="50_Less_Viewed_49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503920" y="6400800"/>
            <a:ext cx="640080" cy="914400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923544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Guntur Kaaram (Kannada)</a:t>
            </a:r>
            <a:br/>
            <a:r>
              <a:t>Runtime: 2:36</a:t>
            </a:r>
            <a:br/>
            <a:r>
              <a:t>Votes: 6.0</a:t>
            </a:r>
            <a:br/>
            <a:r>
              <a:t>Reproduced Hours: 300,000</a:t>
            </a:r>
            <a:br/>
            <a:r>
              <a:t>Country: India</a:t>
            </a:r>
            <a:br/>
            <a:r>
              <a:t>Genres: Drama, Action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50392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49</a:t>
            </a:r>
          </a:p>
        </p:txBody>
      </p:sp>
      <p:pic>
        <p:nvPicPr>
          <p:cNvPr id="76" name="Picture 75" descr="50_Less_Viewed_49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155680" y="6400800"/>
            <a:ext cx="640080" cy="914400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1188720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Guntur Kaaram (Malayalam)</a:t>
            </a:r>
            <a:br/>
            <a:r>
              <a:t>Runtime: 2:36</a:t>
            </a:r>
            <a:br/>
            <a:r>
              <a:t>Votes: 6.0</a:t>
            </a:r>
            <a:br/>
            <a:r>
              <a:t>Reproduced Hours: 300,000</a:t>
            </a:r>
            <a:br/>
            <a:r>
              <a:t>Country: India</a:t>
            </a:r>
            <a:br/>
            <a:r>
              <a:t>Genres: Drama, Action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115568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50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41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0" y="18288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6400">
                <a:solidFill>
                  <a:srgbClr val="D3D3D3"/>
                </a:solidFill>
                <a:latin typeface="Impact"/>
              </a:defRPr>
            </a:pPr>
            <a:r>
              <a:t>Analysis of </a:t>
            </a:r>
            <a:br/>
            <a:r>
              <a:t>Movies Content </a:t>
            </a:r>
            <a:br/>
            <a:r>
              <a:t>Top50_Less_Watched_by_Time_Played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0" y="50292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Calibri"/>
              </a:defRPr>
            </a:pPr>
            <a:r>
              <a:t>This analysis highlights the 50 least-watched titles on Netflix by hours played, focusing on content with the lowest engagement.</a:t>
            </a:r>
            <a:br/>
            <a:r>
              <a:t>These titles reflect minimal viewer commitment and provide valuable context on platform trends.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42</a:t>
            </a:r>
          </a:p>
        </p:txBody>
      </p:sp>
      <p:pic>
        <p:nvPicPr>
          <p:cNvPr id="4" name="Picture 3" descr="50_Less_Watched_by_Time_Played_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914400"/>
            <a:ext cx="640080" cy="91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8016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700,000</a:t>
            </a:r>
            <a:br/>
            <a:r>
              <a:t>Title: Canvas</a:t>
            </a:r>
            <a:br/>
            <a:r>
              <a:t>Runtime: 0:09</a:t>
            </a:r>
            <a:br/>
            <a:r>
              <a:t>Votes: 6.37</a:t>
            </a:r>
            <a:br/>
            <a:r>
              <a:t>Reproduced Hours: 100,000</a:t>
            </a:r>
            <a:br/>
            <a:r>
              <a:t>Country: United States of America</a:t>
            </a:r>
            <a:br/>
            <a:r>
              <a:t>Genres: Drama, Family, Animation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</a:t>
            </a:r>
          </a:p>
        </p:txBody>
      </p:sp>
      <p:pic>
        <p:nvPicPr>
          <p:cNvPr id="7" name="Picture 6" descr="50_Less_Watched_by_Time_Played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914400"/>
            <a:ext cx="640080" cy="91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3192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500,000</a:t>
            </a:r>
            <a:br/>
            <a:r>
              <a:t>Title: Bad Exorcist: Easter // Bogdan Boner: Wielkano</a:t>
            </a:r>
            <a:br/>
            <a:r>
              <a:t>Runtime: 0:13</a:t>
            </a:r>
            <a:br/>
            <a:r>
              <a:t>Votes: 5.3</a:t>
            </a:r>
            <a:br/>
            <a:r>
              <a:t>Reproduced Hours: 100,000</a:t>
            </a:r>
            <a:br/>
            <a:r>
              <a:t>Country: Poland</a:t>
            </a:r>
            <a:br/>
            <a:r>
              <a:t>Genres: Comedy, Animation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0040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</a:t>
            </a:r>
          </a:p>
        </p:txBody>
      </p:sp>
      <p:pic>
        <p:nvPicPr>
          <p:cNvPr id="10" name="Picture 9" descr="50_Less_Watched_by_Time_Played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160" y="914400"/>
            <a:ext cx="640080" cy="914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8368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500,000</a:t>
            </a:r>
            <a:br/>
            <a:r>
              <a:t>Title: Buddy Thunderstruck: The Maybe Pile</a:t>
            </a:r>
            <a:br/>
            <a:r>
              <a:t>Runtime: 0:12</a:t>
            </a:r>
            <a:br/>
            <a:r>
              <a:t>Votes: 7.0</a:t>
            </a:r>
            <a:br/>
            <a:r>
              <a:t>Reproduced Hours: 100,000</a:t>
            </a:r>
            <a:br/>
            <a:r>
              <a:t>Country: United States of America</a:t>
            </a:r>
            <a:br/>
            <a:r>
              <a:t>Genres: Comedy, Family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5216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</a:t>
            </a:r>
          </a:p>
        </p:txBody>
      </p:sp>
      <p:pic>
        <p:nvPicPr>
          <p:cNvPr id="13" name="Picture 12" descr="50_Less_Watched_by_Time_Played_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3920" y="914400"/>
            <a:ext cx="640080" cy="914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23544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500,000</a:t>
            </a:r>
            <a:br/>
            <a:r>
              <a:t>Title: Zion</a:t>
            </a:r>
            <a:br/>
            <a:r>
              <a:t>Runtime: 0:12</a:t>
            </a:r>
            <a:br/>
            <a:r>
              <a:t>Votes: 6.598</a:t>
            </a:r>
            <a:br/>
            <a:r>
              <a:t>Reproduced Hours: 100,000</a:t>
            </a:r>
            <a:br/>
            <a:r>
              <a:t>Country: United States of America</a:t>
            </a:r>
            <a:br/>
            <a:r>
              <a:t>Genres: Documentary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50392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</a:t>
            </a:r>
          </a:p>
        </p:txBody>
      </p:sp>
      <p:pic>
        <p:nvPicPr>
          <p:cNvPr id="16" name="Picture 15" descr="50_Less_Watched_by_Time_Played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5680" y="914400"/>
            <a:ext cx="640080" cy="914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88720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400,000</a:t>
            </a:r>
            <a:br/>
            <a:r>
              <a:t>Title: Bad Exorcist: Christmas Eve // Bogdan Boner: W</a:t>
            </a:r>
            <a:br/>
            <a:r>
              <a:t>Runtime: 0:14</a:t>
            </a:r>
            <a:br/>
            <a:r>
              <a:t>Votes: 5.3</a:t>
            </a:r>
            <a:br/>
            <a:r>
              <a:t>Reproduced Hours: 100,000</a:t>
            </a:r>
            <a:br/>
            <a:r>
              <a:t>Country: Poland</a:t>
            </a:r>
            <a:br/>
            <a:r>
              <a:t>Genres: Comedy, Animation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5568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5</a:t>
            </a:r>
          </a:p>
        </p:txBody>
      </p:sp>
      <p:pic>
        <p:nvPicPr>
          <p:cNvPr id="19" name="Picture 18" descr="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640" y="2286000"/>
            <a:ext cx="640080" cy="9144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28016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400,000</a:t>
            </a:r>
            <a:br/>
            <a:r>
              <a:t>Title: Sitara: Let Girls Dream</a:t>
            </a:r>
            <a:br/>
            <a:r>
              <a:t>Runtime: 0:16</a:t>
            </a:r>
            <a:br/>
            <a:r>
              <a:t>Votes: 2.0</a:t>
            </a:r>
            <a:br/>
            <a:r>
              <a:t>Reproduced Hours: 100,000</a:t>
            </a:r>
            <a:br/>
            <a:r>
              <a:t>Country: United States of America</a:t>
            </a:r>
            <a:br/>
            <a:r>
              <a:t>Genres: Drama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864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6</a:t>
            </a:r>
          </a:p>
        </p:txBody>
      </p:sp>
      <p:pic>
        <p:nvPicPr>
          <p:cNvPr id="22" name="Picture 21" descr="50_Less_Watched_by_Time_Played_7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0400" y="2286000"/>
            <a:ext cx="640080" cy="9144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93192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400,000</a:t>
            </a:r>
            <a:br/>
            <a:r>
              <a:t>Title: The Road to El Camino: Behind the Scenes of El</a:t>
            </a:r>
            <a:br/>
            <a:r>
              <a:t>Runtime: 0:14</a:t>
            </a:r>
            <a:br/>
            <a:r>
              <a:t>Votes: 7.0</a:t>
            </a:r>
            <a:br/>
            <a:r>
              <a:t>Reproduced Hours: 100,000</a:t>
            </a:r>
            <a:br/>
            <a:r>
              <a:t>Country: United States of America</a:t>
            </a:r>
            <a:br/>
            <a:r>
              <a:t>Genres: Documentary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0040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7</a:t>
            </a:r>
          </a:p>
        </p:txBody>
      </p:sp>
      <p:pic>
        <p:nvPicPr>
          <p:cNvPr id="25" name="Picture 24" descr="50_Less_Watched_by_Time_Played_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2160" y="2286000"/>
            <a:ext cx="640080" cy="9144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58368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300,000</a:t>
            </a:r>
            <a:br/>
            <a:r>
              <a:t>Title: Ghosts of Sugar Land</a:t>
            </a:r>
            <a:br/>
            <a:r>
              <a:t>Runtime: 0:22</a:t>
            </a:r>
            <a:br/>
            <a:r>
              <a:t>Votes: 5.6</a:t>
            </a:r>
            <a:br/>
            <a:r>
              <a:t>Reproduced Hours: 100,000</a:t>
            </a:r>
            <a:br/>
            <a:r>
              <a:t>Country: United States of America</a:t>
            </a:r>
            <a:br/>
            <a:r>
              <a:t>Genres: Documentary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85216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8</a:t>
            </a:r>
          </a:p>
        </p:txBody>
      </p:sp>
      <p:pic>
        <p:nvPicPr>
          <p:cNvPr id="28" name="Picture 27" descr="50_Less_Watched_by_Time_Played_9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03920" y="2286000"/>
            <a:ext cx="640080" cy="9144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23544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300,000</a:t>
            </a:r>
            <a:br/>
            <a:r>
              <a:t>Title: Heart Shot</a:t>
            </a:r>
            <a:br/>
            <a:r>
              <a:t>Runtime: 0:19</a:t>
            </a:r>
            <a:br/>
            <a:r>
              <a:t>Votes: 5.4</a:t>
            </a:r>
            <a:br/>
            <a:r>
              <a:t>Reproduced Hours: 100,000</a:t>
            </a:r>
            <a:br/>
            <a:r>
              <a:t>Country: United States of America</a:t>
            </a:r>
            <a:br/>
            <a:r>
              <a:t>Genres: Crime, Romance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50392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9</a:t>
            </a:r>
          </a:p>
        </p:txBody>
      </p:sp>
      <p:pic>
        <p:nvPicPr>
          <p:cNvPr id="31" name="Picture 30" descr="50_Less_Watched_by_Time_Played_10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55680" y="2286000"/>
            <a:ext cx="640080" cy="9144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188720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300,000</a:t>
            </a:r>
            <a:br/>
            <a:r>
              <a:t>Title: LEGO Friends: Holiday Special</a:t>
            </a:r>
            <a:br/>
            <a:r>
              <a:t>Runtime: 0:22</a:t>
            </a:r>
            <a:br/>
            <a:r>
              <a:t>Votes: 5.3</a:t>
            </a:r>
            <a:br/>
            <a:r>
              <a:t>Reproduced Hours: 100,000</a:t>
            </a:r>
            <a:br/>
            <a:r>
              <a:t>Country: United States of America</a:t>
            </a:r>
            <a:br/>
            <a:r>
              <a:t>Genres: Family, Animation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5568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10</a:t>
            </a:r>
          </a:p>
        </p:txBody>
      </p:sp>
      <p:pic>
        <p:nvPicPr>
          <p:cNvPr id="34" name="Picture 33" descr="50_Less_Watched_by_Time_Played_11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8640" y="3657600"/>
            <a:ext cx="640080" cy="9144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28016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300,000</a:t>
            </a:r>
            <a:br/>
            <a:r>
              <a:t>Title: Little Lunch: The Halloween Horror Story</a:t>
            </a:r>
            <a:br/>
            <a:r>
              <a:t>Runtime: 0:23</a:t>
            </a:r>
            <a:br/>
            <a:r>
              <a:t>Votes: 3.5</a:t>
            </a:r>
            <a:br/>
            <a:r>
              <a:t>Reproduced Hours: 100,000</a:t>
            </a:r>
            <a:br/>
            <a:r>
              <a:t>Country: United States of America, Australia</a:t>
            </a:r>
            <a:br/>
            <a:r>
              <a:t>Genres: Comedy, Horror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4864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11</a:t>
            </a:r>
          </a:p>
        </p:txBody>
      </p:sp>
      <p:pic>
        <p:nvPicPr>
          <p:cNvPr id="37" name="Picture 36" descr="50_Less_Watched_by_Time_Played_12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00400" y="3657600"/>
            <a:ext cx="640080" cy="9144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393192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300,000</a:t>
            </a:r>
            <a:br/>
            <a:r>
              <a:t>Title: Making All Quiet on the Western Front // Makin</a:t>
            </a:r>
            <a:br/>
            <a:r>
              <a:t>Runtime: 0:18</a:t>
            </a:r>
            <a:br/>
            <a:r>
              <a:t>Votes: 6.5</a:t>
            </a:r>
            <a:br/>
            <a:r>
              <a:t>Reproduced Hours: 100,000</a:t>
            </a:r>
            <a:br/>
            <a:r>
              <a:t>Country: Germany</a:t>
            </a:r>
            <a:br/>
            <a:r>
              <a:t>Genres: Documentary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20040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12</a:t>
            </a:r>
          </a:p>
        </p:txBody>
      </p:sp>
      <p:pic>
        <p:nvPicPr>
          <p:cNvPr id="40" name="Picture 39" descr="50_Less_Watched_by_Time_Played_13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52160" y="3657600"/>
            <a:ext cx="640080" cy="9144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658368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300,000</a:t>
            </a:r>
            <a:br/>
            <a:r>
              <a:t>Title: Super Monsters Save Christmas</a:t>
            </a:r>
            <a:br/>
            <a:r>
              <a:t>Runtime: 0:24</a:t>
            </a:r>
            <a:br/>
            <a:r>
              <a:t>Votes: 6.1</a:t>
            </a:r>
            <a:br/>
            <a:r>
              <a:t>Reproduced Hours: 100,000</a:t>
            </a:r>
            <a:br/>
            <a:r>
              <a:t>Country: United States of America</a:t>
            </a:r>
            <a:br/>
            <a:r>
              <a:t>Genres: Family, Animation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85216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13</a:t>
            </a:r>
          </a:p>
        </p:txBody>
      </p:sp>
      <p:pic>
        <p:nvPicPr>
          <p:cNvPr id="43" name="Picture 42" descr="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3920" y="3657600"/>
            <a:ext cx="640080" cy="9144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923544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300,000</a:t>
            </a:r>
            <a:br/>
            <a:r>
              <a:t>Title: The Trader (Sovdagari)</a:t>
            </a:r>
            <a:br/>
            <a:r>
              <a:t>Runtime: 0:24</a:t>
            </a:r>
            <a:br/>
            <a:r>
              <a:t>Votes: None</a:t>
            </a:r>
            <a:br/>
            <a:r>
              <a:t>Reproduced Hours: 100,000</a:t>
            </a:r>
            <a:br/>
            <a:r>
              <a:t>Country: United States of America</a:t>
            </a:r>
            <a:br/>
            <a:r>
              <a:t>Genres: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50392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14</a:t>
            </a:r>
          </a:p>
        </p:txBody>
      </p:sp>
      <p:pic>
        <p:nvPicPr>
          <p:cNvPr id="46" name="Picture 45" descr="50_Less_Watched_by_Time_Played_15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55680" y="3657600"/>
            <a:ext cx="640080" cy="91440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188720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300,000</a:t>
            </a:r>
            <a:br/>
            <a:r>
              <a:t>Title: Thomas &amp; Friends: Digs &amp; Discoveries: All Trac</a:t>
            </a:r>
            <a:br/>
            <a:r>
              <a:t>Runtime: 0:23</a:t>
            </a:r>
            <a:br/>
            <a:r>
              <a:t>Votes: 7.4</a:t>
            </a:r>
            <a:br/>
            <a:r>
              <a:t>Reproduced Hours: 100,000</a:t>
            </a:r>
            <a:br/>
            <a:r>
              <a:t>Country: Italy</a:t>
            </a:r>
            <a:br/>
            <a:r>
              <a:t>Genres: Drama, Fantasy, TV Movie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115568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15</a:t>
            </a:r>
          </a:p>
        </p:txBody>
      </p:sp>
      <p:pic>
        <p:nvPicPr>
          <p:cNvPr id="49" name="Picture 48" descr="50_Less_Watched_by_Time_Played_15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8640" y="5029200"/>
            <a:ext cx="640080" cy="9144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28016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300,000</a:t>
            </a:r>
            <a:br/>
            <a:r>
              <a:t>Title: Thomas &amp; Friends: Digs &amp; Discoveries: Mines of</a:t>
            </a:r>
            <a:br/>
            <a:r>
              <a:t>Runtime: 0:23</a:t>
            </a:r>
            <a:br/>
            <a:r>
              <a:t>Votes: 7.4</a:t>
            </a:r>
            <a:br/>
            <a:r>
              <a:t>Reproduced Hours: 100,000</a:t>
            </a:r>
            <a:br/>
            <a:r>
              <a:t>Country: Italy</a:t>
            </a:r>
            <a:br/>
            <a:r>
              <a:t>Genres: Drama, Fantasy, TV Movie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4864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16</a:t>
            </a:r>
          </a:p>
        </p:txBody>
      </p:sp>
      <p:pic>
        <p:nvPicPr>
          <p:cNvPr id="52" name="Picture 51" descr="50_Less_Watched_by_Time_Played_15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00400" y="5029200"/>
            <a:ext cx="640080" cy="91440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393192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300,000</a:t>
            </a:r>
            <a:br/>
            <a:r>
              <a:t>Title: Thomas &amp; Friends: Marvelous Machinery: A New A</a:t>
            </a:r>
            <a:br/>
            <a:r>
              <a:t>Runtime: 0:23</a:t>
            </a:r>
            <a:br/>
            <a:r>
              <a:t>Votes: 7.4</a:t>
            </a:r>
            <a:br/>
            <a:r>
              <a:t>Reproduced Hours: 100,000</a:t>
            </a:r>
            <a:br/>
            <a:r>
              <a:t>Country: Italy</a:t>
            </a:r>
            <a:br/>
            <a:r>
              <a:t>Genres: Drama, Fantasy, TV Movie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20040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17</a:t>
            </a:r>
          </a:p>
        </p:txBody>
      </p:sp>
      <p:pic>
        <p:nvPicPr>
          <p:cNvPr id="55" name="Picture 54" descr="50_Less_Watched_by_Time_Played_15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52160" y="5029200"/>
            <a:ext cx="640080" cy="91440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658368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300,000</a:t>
            </a:r>
            <a:br/>
            <a:r>
              <a:t>Title: Thomas &amp; Friends: Thomas and the Royal Engine</a:t>
            </a:r>
            <a:br/>
            <a:r>
              <a:t>Runtime: 0:23</a:t>
            </a:r>
            <a:br/>
            <a:r>
              <a:t>Votes: 7.4</a:t>
            </a:r>
            <a:br/>
            <a:r>
              <a:t>Reproduced Hours: 100,000</a:t>
            </a:r>
            <a:br/>
            <a:r>
              <a:t>Country: Italy</a:t>
            </a:r>
            <a:br/>
            <a:r>
              <a:t>Genres: Drama, Fantasy, TV Movie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85216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18</a:t>
            </a:r>
          </a:p>
        </p:txBody>
      </p:sp>
      <p:pic>
        <p:nvPicPr>
          <p:cNvPr id="58" name="Picture 57" descr="50_Less_Watched_by_Time_Played_19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03920" y="5029200"/>
            <a:ext cx="640080" cy="91440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923544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300,000</a:t>
            </a:r>
            <a:br/>
            <a:r>
              <a:t>Title: Three Songs for Benazir</a:t>
            </a:r>
            <a:br/>
            <a:r>
              <a:t>Runtime: 0:24</a:t>
            </a:r>
            <a:br/>
            <a:r>
              <a:t>Votes: 6.2</a:t>
            </a:r>
            <a:br/>
            <a:r>
              <a:t>Reproduced Hours: 100,000</a:t>
            </a:r>
            <a:br/>
            <a:r>
              <a:t>Country: Palestinian Territory, Afghanistan</a:t>
            </a:r>
            <a:br/>
            <a:r>
              <a:t>Genres: Documentary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50392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19</a:t>
            </a:r>
          </a:p>
        </p:txBody>
      </p:sp>
      <p:pic>
        <p:nvPicPr>
          <p:cNvPr id="61" name="Picture 60" descr="50_Less_Watched_by_Time_Played_20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55680" y="5029200"/>
            <a:ext cx="640080" cy="914400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188720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300,000</a:t>
            </a:r>
            <a:br/>
            <a:r>
              <a:t>Title: Weathering</a:t>
            </a:r>
            <a:br/>
            <a:r>
              <a:t>Runtime: 0:21</a:t>
            </a:r>
            <a:br/>
            <a:r>
              <a:t>Votes: 5.1</a:t>
            </a:r>
            <a:br/>
            <a:r>
              <a:t>Reproduced Hours: 100,000</a:t>
            </a:r>
            <a:br/>
            <a:r>
              <a:t>Country: United States of America</a:t>
            </a:r>
            <a:br/>
            <a:r>
              <a:t>Genres: Thriller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115568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20</a:t>
            </a:r>
          </a:p>
        </p:txBody>
      </p:sp>
      <p:pic>
        <p:nvPicPr>
          <p:cNvPr id="64" name="Picture 63" descr="50_Less_Watched_by_Time_Played_21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8640" y="6400800"/>
            <a:ext cx="640080" cy="914400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128016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200,000</a:t>
            </a:r>
            <a:br/>
            <a:r>
              <a:t>Title: Birders // Pajareros</a:t>
            </a:r>
            <a:br/>
            <a:r>
              <a:t>Runtime: 0:38</a:t>
            </a:r>
            <a:br/>
            <a:r>
              <a:t>Votes: 6.2</a:t>
            </a:r>
            <a:br/>
            <a:r>
              <a:t>Reproduced Hours: 100,000</a:t>
            </a:r>
            <a:br/>
            <a:r>
              <a:t>Country: United States of America, Mexico</a:t>
            </a:r>
            <a:br/>
            <a:r>
              <a:t>Genres: Documentary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4864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21</a:t>
            </a:r>
          </a:p>
        </p:txBody>
      </p:sp>
      <p:pic>
        <p:nvPicPr>
          <p:cNvPr id="67" name="Picture 66" descr="50_Less_Watched_by_Time_Played_22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00400" y="6400800"/>
            <a:ext cx="640080" cy="914400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393192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200,000</a:t>
            </a:r>
            <a:br/>
            <a:r>
              <a:t>Title: Camp Confidential: America's Secret Nazis</a:t>
            </a:r>
            <a:br/>
            <a:r>
              <a:t>Runtime: 0:36</a:t>
            </a:r>
            <a:br/>
            <a:r>
              <a:t>Votes: 6.3</a:t>
            </a:r>
            <a:br/>
            <a:r>
              <a:t>Reproduced Hours: 100,000</a:t>
            </a:r>
            <a:br/>
            <a:r>
              <a:t>Country: United States of America</a:t>
            </a:r>
            <a:br/>
            <a:r>
              <a:t>Genres: Documentary, Animation, History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20040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22</a:t>
            </a:r>
          </a:p>
        </p:txBody>
      </p:sp>
      <p:pic>
        <p:nvPicPr>
          <p:cNvPr id="70" name="Picture 69" descr="50_Less_Watched_by_Time_Played_23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52160" y="6400800"/>
            <a:ext cx="640080" cy="91440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658368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200,000</a:t>
            </a:r>
            <a:br/>
            <a:r>
              <a:t>Title: Elf Pets: Santa’s St. Bernards Save Christmas</a:t>
            </a:r>
            <a:br/>
            <a:r>
              <a:t>Runtime: 0:27</a:t>
            </a:r>
            <a:br/>
            <a:r>
              <a:t>Votes: 4.4</a:t>
            </a:r>
            <a:br/>
            <a:r>
              <a:t>Reproduced Hours: 100,000</a:t>
            </a:r>
            <a:br/>
            <a:r>
              <a:t>Country: United States of America</a:t>
            </a:r>
            <a:br/>
            <a:r>
              <a:t>Genres: Family, Animation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85216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23</a:t>
            </a:r>
          </a:p>
        </p:txBody>
      </p:sp>
      <p:pic>
        <p:nvPicPr>
          <p:cNvPr id="73" name="Picture 72" descr="50_Less_Watched_by_Time_Played_24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503920" y="6400800"/>
            <a:ext cx="640080" cy="914400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923544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200,000</a:t>
            </a:r>
            <a:br/>
            <a:r>
              <a:t>Title: Fanatyk</a:t>
            </a:r>
            <a:br/>
            <a:r>
              <a:t>Runtime: 0:33</a:t>
            </a:r>
            <a:br/>
            <a:r>
              <a:t>Votes: 6.7</a:t>
            </a:r>
            <a:br/>
            <a:r>
              <a:t>Reproduced Hours: 100,000</a:t>
            </a:r>
            <a:br/>
            <a:r>
              <a:t>Country: Poland</a:t>
            </a:r>
            <a:br/>
            <a:r>
              <a:t>Genres: Drama, Comedy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50392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24</a:t>
            </a:r>
          </a:p>
        </p:txBody>
      </p:sp>
      <p:pic>
        <p:nvPicPr>
          <p:cNvPr id="76" name="Picture 75" descr="50_Less_Watched_by_Time_Played_25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155680" y="6400800"/>
            <a:ext cx="640080" cy="914400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1188720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200,000</a:t>
            </a:r>
            <a:br/>
            <a:r>
              <a:t>Title: Guillermo del Toro's Pinocchio: Handcarved Cin</a:t>
            </a:r>
            <a:br/>
            <a:r>
              <a:t>Runtime: 0:37</a:t>
            </a:r>
            <a:br/>
            <a:r>
              <a:t>Votes: 8.1</a:t>
            </a:r>
            <a:br/>
            <a:r>
              <a:t>Reproduced Hours: 100,000</a:t>
            </a:r>
            <a:br/>
            <a:r>
              <a:t>Country: United States of America</a:t>
            </a:r>
            <a:br/>
            <a:r>
              <a:t>Genres: Drama, Animation, Fantasy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115568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25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43</a:t>
            </a:r>
          </a:p>
        </p:txBody>
      </p:sp>
      <p:pic>
        <p:nvPicPr>
          <p:cNvPr id="4" name="Picture 3" descr="50_Less_Watched_by_Time_Played_2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914400"/>
            <a:ext cx="640080" cy="91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8016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200,000</a:t>
            </a:r>
            <a:br/>
            <a:r>
              <a:t>Title: Making The Witcher: Season 3</a:t>
            </a:r>
            <a:br/>
            <a:r>
              <a:t>Runtime: 0:30</a:t>
            </a:r>
            <a:br/>
            <a:r>
              <a:t>Votes: 7.1</a:t>
            </a:r>
            <a:br/>
            <a:r>
              <a:t>Reproduced Hours: 100,000</a:t>
            </a:r>
            <a:br/>
            <a:r>
              <a:t>Country: United Kingdom</a:t>
            </a:r>
            <a:br/>
            <a:r>
              <a:t>Genres: Documentary, TV Movie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26</a:t>
            </a:r>
          </a:p>
        </p:txBody>
      </p:sp>
      <p:pic>
        <p:nvPicPr>
          <p:cNvPr id="7" name="Picture 6" descr="50_Less_Watched_by_Time_Played_2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914400"/>
            <a:ext cx="640080" cy="91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3192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200,000</a:t>
            </a:r>
            <a:br/>
            <a:r>
              <a:t>Title: Period. End of Sentence.</a:t>
            </a:r>
            <a:br/>
            <a:r>
              <a:t>Runtime: 0:26</a:t>
            </a:r>
            <a:br/>
            <a:r>
              <a:t>Votes: 7.9</a:t>
            </a:r>
            <a:br/>
            <a:r>
              <a:t>Reproduced Hours: 100,000</a:t>
            </a:r>
            <a:br/>
            <a:r>
              <a:t>Country: India</a:t>
            </a:r>
            <a:br/>
            <a:r>
              <a:t>Genres: Documentary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0040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27</a:t>
            </a:r>
          </a:p>
        </p:txBody>
      </p:sp>
      <p:pic>
        <p:nvPicPr>
          <p:cNvPr id="10" name="Picture 9" descr="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160" y="914400"/>
            <a:ext cx="640080" cy="914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8368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200,000</a:t>
            </a:r>
            <a:br/>
            <a:r>
              <a:t>Title: Poacher</a:t>
            </a:r>
            <a:br/>
            <a:r>
              <a:t>Runtime: 0:28</a:t>
            </a:r>
            <a:br/>
            <a:r>
              <a:t>Votes: None</a:t>
            </a:r>
            <a:br/>
            <a:r>
              <a:t>Reproduced Hours: 100,000</a:t>
            </a:r>
            <a:br/>
            <a:r>
              <a:t>Country: United States of America, Australia</a:t>
            </a:r>
            <a:br/>
            <a:r>
              <a:t>Genres: Drama, Crime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5216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28</a:t>
            </a:r>
          </a:p>
        </p:txBody>
      </p:sp>
      <p:pic>
        <p:nvPicPr>
          <p:cNvPr id="13" name="Picture 12" descr="50_Less_Watched_by_Time_Played_29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3920" y="914400"/>
            <a:ext cx="640080" cy="914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23544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200,000</a:t>
            </a:r>
            <a:br/>
            <a:r>
              <a:t>Title: Pororo, Snow Fairy Adventure // 뽀로로 극장판 눈요정 마을</a:t>
            </a:r>
            <a:br/>
            <a:r>
              <a:t>Runtime: 0:36</a:t>
            </a:r>
            <a:br/>
            <a:r>
              <a:t>Votes: 7.5</a:t>
            </a:r>
            <a:br/>
            <a:r>
              <a:t>Reproduced Hours: 100,000</a:t>
            </a:r>
            <a:br/>
            <a:r>
              <a:t>Country: South Korea</a:t>
            </a:r>
            <a:br/>
            <a:r>
              <a:t>Genres: Family, Animation, Fantasy, Adventure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50392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29</a:t>
            </a:r>
          </a:p>
        </p:txBody>
      </p:sp>
      <p:pic>
        <p:nvPicPr>
          <p:cNvPr id="16" name="Picture 15" descr="50_Less_Watched_by_Time_Played_3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5680" y="914400"/>
            <a:ext cx="640080" cy="914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88720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200,000</a:t>
            </a:r>
            <a:br/>
            <a:r>
              <a:t>Title: Prince of Peoria: A Christmas Moose Miracle</a:t>
            </a:r>
            <a:br/>
            <a:r>
              <a:t>Runtime: 0:29</a:t>
            </a:r>
            <a:br/>
            <a:r>
              <a:t>Votes: 6.1</a:t>
            </a:r>
            <a:br/>
            <a:r>
              <a:t>Reproduced Hours: 100,000</a:t>
            </a:r>
            <a:br/>
            <a:r>
              <a:t>Country: United States of America</a:t>
            </a:r>
            <a:br/>
            <a:r>
              <a:t>Genres: Comedy, Family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5568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30</a:t>
            </a:r>
          </a:p>
        </p:txBody>
      </p:sp>
      <p:pic>
        <p:nvPicPr>
          <p:cNvPr id="19" name="Picture 18" descr="50_Less_Watched_by_Time_Played_3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640" y="2286000"/>
            <a:ext cx="640080" cy="9144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28016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200,000</a:t>
            </a:r>
            <a:br/>
            <a:r>
              <a:t>Title: Ram Dass, Going Home</a:t>
            </a:r>
            <a:br/>
            <a:r>
              <a:t>Runtime: 0:32</a:t>
            </a:r>
            <a:br/>
            <a:r>
              <a:t>Votes: 5.6</a:t>
            </a:r>
            <a:br/>
            <a:r>
              <a:t>Reproduced Hours: 100,000</a:t>
            </a:r>
            <a:br/>
            <a:r>
              <a:t>Country: United States of America</a:t>
            </a:r>
            <a:br/>
            <a:r>
              <a:t>Genres: Documentary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864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31</a:t>
            </a:r>
          </a:p>
        </p:txBody>
      </p:sp>
      <p:pic>
        <p:nvPicPr>
          <p:cNvPr id="22" name="Picture 21" descr="50_Less_Watched_by_Time_Played_32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2286000"/>
            <a:ext cx="640080" cy="9144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93192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200,000</a:t>
            </a:r>
            <a:br/>
            <a:r>
              <a:t>Title: The Dreamlife of Georgie Stone</a:t>
            </a:r>
            <a:br/>
            <a:r>
              <a:t>Runtime: 0:30</a:t>
            </a:r>
            <a:br/>
            <a:r>
              <a:t>Votes: 6.2</a:t>
            </a:r>
            <a:br/>
            <a:r>
              <a:t>Reproduced Hours: 100,000</a:t>
            </a:r>
            <a:br/>
            <a:r>
              <a:t>Country: Australia</a:t>
            </a:r>
            <a:br/>
            <a:r>
              <a:t>Genres: Documentary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0040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32</a:t>
            </a:r>
          </a:p>
        </p:txBody>
      </p:sp>
      <p:pic>
        <p:nvPicPr>
          <p:cNvPr id="25" name="Picture 24" descr="50_Less_Watched_by_Time_Played_33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2160" y="2286000"/>
            <a:ext cx="640080" cy="9144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58368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200,000</a:t>
            </a:r>
            <a:br/>
            <a:r>
              <a:t>Title: Waffles + Mochi's Holiday Feast</a:t>
            </a:r>
            <a:br/>
            <a:r>
              <a:t>Runtime: 0:28</a:t>
            </a:r>
            <a:br/>
            <a:r>
              <a:t>Votes: 2.0</a:t>
            </a:r>
            <a:br/>
            <a:r>
              <a:t>Reproduced Hours: 100,000</a:t>
            </a:r>
            <a:br/>
            <a:r>
              <a:t>Country: United States of America</a:t>
            </a:r>
            <a:br/>
            <a:r>
              <a:t>Genres: Family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85216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33</a:t>
            </a:r>
          </a:p>
        </p:txBody>
      </p:sp>
      <p:pic>
        <p:nvPicPr>
          <p:cNvPr id="28" name="Picture 27" descr="50_Less_Watched_by_Time_Played_34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03920" y="2286000"/>
            <a:ext cx="640080" cy="9144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23544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200,000</a:t>
            </a:r>
            <a:br/>
            <a:r>
              <a:t>Title: What Would Sophia Loren Do?</a:t>
            </a:r>
            <a:br/>
            <a:r>
              <a:t>Runtime: 0:32</a:t>
            </a:r>
            <a:br/>
            <a:r>
              <a:t>Votes: 6.7</a:t>
            </a:r>
            <a:br/>
            <a:r>
              <a:t>Reproduced Hours: 100,000</a:t>
            </a:r>
            <a:br/>
            <a:r>
              <a:t>Country: United States of America</a:t>
            </a:r>
            <a:br/>
            <a:r>
              <a:t>Genres: Documentary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50392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34</a:t>
            </a:r>
          </a:p>
        </p:txBody>
      </p:sp>
      <p:pic>
        <p:nvPicPr>
          <p:cNvPr id="31" name="Picture 30" descr="50_Less_Watched_by_Time_Played_35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55680" y="2286000"/>
            <a:ext cx="640080" cy="9144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188720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"Sr."</a:t>
            </a:r>
            <a:br/>
            <a:r>
              <a:t>Runtime: 1:29</a:t>
            </a:r>
            <a:br/>
            <a:r>
              <a:t>Votes: 7.2</a:t>
            </a:r>
            <a:br/>
            <a:r>
              <a:t>Reproduced Hours: 100,000</a:t>
            </a:r>
            <a:br/>
            <a:r>
              <a:t>Country: United States of America</a:t>
            </a:r>
            <a:br/>
            <a:r>
              <a:t>Genres: Documentary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5568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35</a:t>
            </a:r>
          </a:p>
        </p:txBody>
      </p:sp>
      <p:pic>
        <p:nvPicPr>
          <p:cNvPr id="34" name="Picture 33" descr="50_Less_Watched_by_Time_Played_3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8640" y="3657600"/>
            <a:ext cx="640080" cy="9144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28016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#Selfie 69</a:t>
            </a:r>
            <a:br/>
            <a:r>
              <a:t>Runtime: 1:59</a:t>
            </a:r>
            <a:br/>
            <a:r>
              <a:t>Votes: 6.6</a:t>
            </a:r>
            <a:br/>
            <a:r>
              <a:t>Reproduced Hours: 100,000</a:t>
            </a:r>
            <a:br/>
            <a:r>
              <a:t>Country: Romania</a:t>
            </a:r>
            <a:br/>
            <a:r>
              <a:t>Genres: Comedy, Romance, Action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4864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36</a:t>
            </a:r>
          </a:p>
        </p:txBody>
      </p:sp>
      <p:pic>
        <p:nvPicPr>
          <p:cNvPr id="37" name="Picture 36" descr="50_Less_Watched_by_Time_Played_37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00400" y="3657600"/>
            <a:ext cx="640080" cy="9144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393192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10 giorni con Babbo Natale</a:t>
            </a:r>
            <a:br/>
            <a:r>
              <a:t>Runtime: 1:36</a:t>
            </a:r>
            <a:br/>
            <a:r>
              <a:t>Votes: 6.228</a:t>
            </a:r>
            <a:br/>
            <a:r>
              <a:t>Reproduced Hours: 100,000</a:t>
            </a:r>
            <a:br/>
            <a:r>
              <a:t>Country: Italy</a:t>
            </a:r>
            <a:br/>
            <a:r>
              <a:t>Genres: Comedy, Family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20040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37</a:t>
            </a:r>
          </a:p>
        </p:txBody>
      </p:sp>
      <p:pic>
        <p:nvPicPr>
          <p:cNvPr id="40" name="Picture 39" descr="50_Less_Watched_by_Time_Played_3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52160" y="3657600"/>
            <a:ext cx="640080" cy="9144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658368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10 giorni senza mamma</a:t>
            </a:r>
            <a:br/>
            <a:r>
              <a:t>Runtime: 1:35</a:t>
            </a:r>
            <a:br/>
            <a:r>
              <a:t>Votes: 6.484</a:t>
            </a:r>
            <a:br/>
            <a:r>
              <a:t>Reproduced Hours: 100,000</a:t>
            </a:r>
            <a:br/>
            <a:r>
              <a:t>Country: Italy</a:t>
            </a:r>
            <a:br/>
            <a:r>
              <a:t>Genres: Comedy, Family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85216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38</a:t>
            </a:r>
          </a:p>
        </p:txBody>
      </p:sp>
      <p:pic>
        <p:nvPicPr>
          <p:cNvPr id="43" name="Picture 42" descr="50_Less_Watched_by_Time_Played_39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03920" y="3657600"/>
            <a:ext cx="640080" cy="9144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923544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10 Promises to My Dog // 犬と私の10の約束</a:t>
            </a:r>
            <a:br/>
            <a:r>
              <a:t>Runtime: 1:57</a:t>
            </a:r>
            <a:br/>
            <a:r>
              <a:t>Votes: 6.8</a:t>
            </a:r>
            <a:br/>
            <a:r>
              <a:t>Reproduced Hours: 100,000</a:t>
            </a:r>
            <a:br/>
            <a:r>
              <a:t>Country: Japan</a:t>
            </a:r>
            <a:br/>
            <a:r>
              <a:t>Genres: Drama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50392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39</a:t>
            </a:r>
          </a:p>
        </p:txBody>
      </p:sp>
      <p:pic>
        <p:nvPicPr>
          <p:cNvPr id="46" name="Picture 45" descr="50_Less_Watched_by_Time_Played_40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55680" y="3657600"/>
            <a:ext cx="640080" cy="91440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188720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100 (2008)</a:t>
            </a:r>
            <a:br/>
            <a:r>
              <a:t>Runtime: 1:56</a:t>
            </a:r>
            <a:br/>
            <a:r>
              <a:t>Votes: 6.647</a:t>
            </a:r>
            <a:br/>
            <a:r>
              <a:t>Reproduced Hours: 100,000</a:t>
            </a:r>
            <a:br/>
            <a:r>
              <a:t>Country: India</a:t>
            </a:r>
            <a:br/>
            <a:r>
              <a:t>Genres: Action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115568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40</a:t>
            </a:r>
          </a:p>
        </p:txBody>
      </p:sp>
      <p:pic>
        <p:nvPicPr>
          <p:cNvPr id="49" name="Picture 48" descr="50_Less_Watched_by_Time_Played_41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8640" y="5029200"/>
            <a:ext cx="640080" cy="9144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28016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100 Days with Tata // 100 días con la Tata</a:t>
            </a:r>
            <a:br/>
            <a:r>
              <a:t>Runtime: 1:24</a:t>
            </a:r>
            <a:br/>
            <a:r>
              <a:t>Votes: 7.1</a:t>
            </a:r>
            <a:br/>
            <a:r>
              <a:t>Reproduced Hours: 100,000</a:t>
            </a:r>
            <a:br/>
            <a:r>
              <a:t>Country: Spain</a:t>
            </a:r>
            <a:br/>
            <a:r>
              <a:t>Genres: Documentary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4864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41</a:t>
            </a:r>
          </a:p>
        </p:txBody>
      </p:sp>
      <p:pic>
        <p:nvPicPr>
          <p:cNvPr id="52" name="Picture 51" descr="50_Less_Watched_by_Time_Played_42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00400" y="5029200"/>
            <a:ext cx="640080" cy="91440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393192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100% Coco</a:t>
            </a:r>
            <a:br/>
            <a:r>
              <a:t>Runtime: 1:24</a:t>
            </a:r>
            <a:br/>
            <a:r>
              <a:t>Votes: 6.3</a:t>
            </a:r>
            <a:br/>
            <a:r>
              <a:t>Reproduced Hours: 100,000</a:t>
            </a:r>
            <a:br/>
            <a:r>
              <a:t>Country: Netherlands</a:t>
            </a:r>
            <a:br/>
            <a:r>
              <a:t>Genres: Comedy, Family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20040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42</a:t>
            </a:r>
          </a:p>
        </p:txBody>
      </p:sp>
      <p:pic>
        <p:nvPicPr>
          <p:cNvPr id="55" name="Picture 54" descr="50_Less_Watched_by_Time_Played_43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52160" y="5029200"/>
            <a:ext cx="640080" cy="91440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658368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100% Coco New York</a:t>
            </a:r>
            <a:br/>
            <a:r>
              <a:t>Runtime: 1:22</a:t>
            </a:r>
            <a:br/>
            <a:r>
              <a:t>Votes: 7.1</a:t>
            </a:r>
            <a:br/>
            <a:r>
              <a:t>Reproduced Hours: 100,000</a:t>
            </a:r>
            <a:br/>
            <a:r>
              <a:t>Country: Netherlands</a:t>
            </a:r>
            <a:br/>
            <a:r>
              <a:t>Genres: Comedy, Family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85216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43</a:t>
            </a:r>
          </a:p>
        </p:txBody>
      </p:sp>
      <p:pic>
        <p:nvPicPr>
          <p:cNvPr id="58" name="Picture 57" descr="50_Less_Watched_by_Time_Played_44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503920" y="5029200"/>
            <a:ext cx="640080" cy="91440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923544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100% Halal</a:t>
            </a:r>
            <a:br/>
            <a:r>
              <a:t>Runtime: 1:41</a:t>
            </a:r>
            <a:br/>
            <a:r>
              <a:t>Votes: 5.0</a:t>
            </a:r>
            <a:br/>
            <a:r>
              <a:t>Reproduced Hours: 100,000</a:t>
            </a:r>
            <a:br/>
            <a:r>
              <a:t>Country: Indonesia</a:t>
            </a:r>
            <a:br/>
            <a:r>
              <a:t>Genres: Drama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50392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44</a:t>
            </a:r>
          </a:p>
        </p:txBody>
      </p:sp>
      <p:pic>
        <p:nvPicPr>
          <p:cNvPr id="61" name="Picture 60" descr="50_Less_Watched_by_Time_Played_45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155680" y="5029200"/>
            <a:ext cx="640080" cy="914400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188720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12 Gifts of Christmas</a:t>
            </a:r>
            <a:br/>
            <a:r>
              <a:t>Runtime: 1:26</a:t>
            </a:r>
            <a:br/>
            <a:r>
              <a:t>Votes: 6.06</a:t>
            </a:r>
            <a:br/>
            <a:r>
              <a:t>Reproduced Hours: 100,000</a:t>
            </a:r>
            <a:br/>
            <a:r>
              <a:t>Country: United States of America</a:t>
            </a:r>
            <a:br/>
            <a:r>
              <a:t>Genres: Comedy, Family, Romance, TV Movie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115568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45</a:t>
            </a:r>
          </a:p>
        </p:txBody>
      </p:sp>
      <p:pic>
        <p:nvPicPr>
          <p:cNvPr id="64" name="Picture 63" descr="50_Less_Watched_by_Time_Played_46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8640" y="6400800"/>
            <a:ext cx="640080" cy="914400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128016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13 Factors that Saved Apollo 13</a:t>
            </a:r>
            <a:br/>
            <a:r>
              <a:t>Runtime: 1:38</a:t>
            </a:r>
            <a:br/>
            <a:r>
              <a:t>Votes: 7.3</a:t>
            </a:r>
            <a:br/>
            <a:r>
              <a:t>Reproduced Hours: 100,000</a:t>
            </a:r>
            <a:br/>
            <a:r>
              <a:t>Country: Italy</a:t>
            </a:r>
            <a:br/>
            <a:r>
              <a:t>Genres: Documentary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4864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46</a:t>
            </a:r>
          </a:p>
        </p:txBody>
      </p:sp>
      <p:pic>
        <p:nvPicPr>
          <p:cNvPr id="67" name="Picture 66" descr="50_Less_Watched_by_Time_Played_47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200400" y="6400800"/>
            <a:ext cx="640080" cy="914400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393192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13: Game of Death // 13 เกมสยอง</a:t>
            </a:r>
            <a:br/>
            <a:r>
              <a:t>Runtime: 1:49</a:t>
            </a:r>
            <a:br/>
            <a:r>
              <a:t>Votes: 5.836</a:t>
            </a:r>
            <a:br/>
            <a:r>
              <a:t>Reproduced Hours: 100,000</a:t>
            </a:r>
            <a:br/>
            <a:r>
              <a:t>Country: United States of America</a:t>
            </a:r>
            <a:br/>
            <a:r>
              <a:t>Genres: Drama, Thriller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20040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47</a:t>
            </a:r>
          </a:p>
        </p:txBody>
      </p:sp>
      <p:pic>
        <p:nvPicPr>
          <p:cNvPr id="70" name="Picture 69" descr="50_Less_Watched_by_Time_Played_4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6400800"/>
            <a:ext cx="640080" cy="91440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658368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14 Blades // 錦衣衛</a:t>
            </a:r>
            <a:br/>
            <a:r>
              <a:t>Runtime: 1:53</a:t>
            </a:r>
            <a:br/>
            <a:r>
              <a:t>Votes: 6.3</a:t>
            </a:r>
            <a:br/>
            <a:r>
              <a:t>Reproduced Hours: 100,000</a:t>
            </a:r>
            <a:br/>
            <a:r>
              <a:t>Country: China, Singapore, Hong Kong</a:t>
            </a:r>
            <a:br/>
            <a:r>
              <a:t>Genres: Drama, Action, Thriller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85216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48</a:t>
            </a:r>
          </a:p>
        </p:txBody>
      </p:sp>
      <p:pic>
        <p:nvPicPr>
          <p:cNvPr id="73" name="Picture 72" descr="50_Less_Watched_by_Time_Played_49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503920" y="6400800"/>
            <a:ext cx="640080" cy="914400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923544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1976</a:t>
            </a:r>
            <a:br/>
            <a:r>
              <a:t>Runtime: 1:36</a:t>
            </a:r>
            <a:br/>
            <a:r>
              <a:t>Votes: 7.071</a:t>
            </a:r>
            <a:br/>
            <a:r>
              <a:t>Reproduced Hours: 100,000</a:t>
            </a:r>
            <a:br/>
            <a:r>
              <a:t>Country: Chile</a:t>
            </a:r>
            <a:br/>
            <a:r>
              <a:t>Genres: Drama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50392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49</a:t>
            </a:r>
          </a:p>
        </p:txBody>
      </p:sp>
      <p:pic>
        <p:nvPicPr>
          <p:cNvPr id="76" name="Picture 75" descr="50_Less_Watched_by_Time_Played_50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155680" y="6400800"/>
            <a:ext cx="640080" cy="914400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1188720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100,000</a:t>
            </a:r>
            <a:br/>
            <a:r>
              <a:t>Title: 1981</a:t>
            </a:r>
            <a:br/>
            <a:r>
              <a:t>Runtime: 1:42</a:t>
            </a:r>
            <a:br/>
            <a:r>
              <a:t>Votes: 6.9</a:t>
            </a:r>
            <a:br/>
            <a:r>
              <a:t>Reproduced Hours: 100,000</a:t>
            </a:r>
            <a:br/>
            <a:r>
              <a:t>Country: Canada</a:t>
            </a:r>
            <a:br/>
            <a:r>
              <a:t>Genres: Drama, Comedy, Romance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115568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50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44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0" y="18288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6400">
                <a:solidFill>
                  <a:srgbClr val="D3D3D3"/>
                </a:solidFill>
                <a:latin typeface="Impact"/>
              </a:defRPr>
            </a:pPr>
            <a:r>
              <a:t>Analysis of </a:t>
            </a:r>
            <a:br/>
            <a:r>
              <a:t>Movies Content </a:t>
            </a:r>
            <a:br/>
            <a:r>
              <a:t>Genres Popularity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0" y="50292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Calibri"/>
              </a:defRPr>
            </a:pPr>
            <a:r>
              <a:t>This analysis explores the popularity of genres across Netflix's entire catalog, using comprehensive viewership data.</a:t>
            </a:r>
            <a:br/>
            <a:r>
              <a:t>A bar chart highlights the total number of views for each genre, providing a clear comparison of audience preferences.</a:t>
            </a:r>
            <a:br/>
            <a:r>
              <a:t>Additionally, a pie chart presents the percentage share of views, offering a visual breakdown of each genre's popularity relative to the platform as a whole.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45</a:t>
            </a:r>
          </a:p>
        </p:txBody>
      </p:sp>
      <p:pic>
        <p:nvPicPr>
          <p:cNvPr id="4" name="Picture 3" descr="Movie_Graphs_genres_b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times New Roman"/>
              </a:defRPr>
            </a:pPr>
            <a:r>
              <a:t>This bar chart shows the popularity of genres based on their total views. </a:t>
            </a:r>
            <a:br/>
            <a:r>
              <a:t>There is a small error margin due to titles with missing genre data.</a:t>
            </a:r>
            <a:br/>
            <a:r>
              <a:t>(This margin varies depending on the analyzed Data Dump.)</a:t>
            </a:r>
            <a:br/>
            <a:r>
              <a:t>Titles With No Genres: 149</a:t>
            </a:r>
            <a:br/>
            <a:r>
              <a:t>Error Margin: 1.592 %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46</a:t>
            </a:r>
          </a:p>
        </p:txBody>
      </p:sp>
      <p:pic>
        <p:nvPicPr>
          <p:cNvPr id="4" name="Picture 3" descr="Movie_Graphs_genres_full_p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2743200"/>
            <a:ext cx="8366077" cy="5486400"/>
          </a:xfrm>
          <a:prstGeom prst="rect">
            <a:avLst/>
          </a:prstGeom>
        </p:spPr>
      </p:pic>
      <p:pic>
        <p:nvPicPr>
          <p:cNvPr id="5" name="Picture 4" descr="Movie_Graphs_genres_pie_h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1120" y="457200"/>
            <a:ext cx="5008728" cy="3657600"/>
          </a:xfrm>
          <a:prstGeom prst="rect">
            <a:avLst/>
          </a:prstGeom>
        </p:spPr>
      </p:pic>
      <p:pic>
        <p:nvPicPr>
          <p:cNvPr id="6" name="Picture 5" descr="Movie_Graphs_genres_pie_h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1120" y="4389120"/>
            <a:ext cx="5233916" cy="3657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times New Roman"/>
              </a:defRPr>
            </a:pPr>
            <a:r>
              <a:t>This pie charts shows the popularity of genres based on their total views. </a:t>
            </a:r>
            <a:br/>
            <a:r>
              <a:t>There is a full one, and to half of the same information cut in two. </a:t>
            </a:r>
            <a:br/>
            <a:r>
              <a:t>There is a small error margin due to titles with missing genre data.</a:t>
            </a:r>
            <a:br/>
            <a:r>
              <a:t>(This margin varies depending on the analyzed Data Dump.)</a:t>
            </a:r>
            <a:br/>
            <a:r>
              <a:t>Titles With No Genres: 149</a:t>
            </a:r>
            <a:br/>
            <a:r>
              <a:t>Error Margin: 1.592 %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47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0" y="18288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6400">
                <a:solidFill>
                  <a:srgbClr val="D3D3D3"/>
                </a:solidFill>
                <a:latin typeface="Impact"/>
              </a:defRPr>
            </a:pPr>
            <a:r>
              <a:t>Analysis of </a:t>
            </a:r>
            <a:br/>
            <a:r>
              <a:t>Movies Content </a:t>
            </a:r>
            <a:br/>
            <a:r>
              <a:t>Producing Countries Popularity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0" y="50292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Calibri"/>
              </a:defRPr>
            </a:pPr>
            <a:r>
              <a:t>This analysis examines the popularity of producer countries in Netflix content, highlighting how productions from different </a:t>
            </a:r>
            <a:br/>
            <a:r>
              <a:t>countries impact the platform's global audience. Viewing trends and the impact of producer countries on user preferences </a:t>
            </a:r>
            <a:br/>
            <a:r>
              <a:t>nwill be analyzed.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48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times New Roman"/>
              </a:defRPr>
            </a:pPr>
            <a:r>
              <a:t>This bar and pie charts shows the popularity of the Producing Countries based on their total views.</a:t>
            </a:r>
            <a:br/>
            <a:r>
              <a:t>Keep in mind that the largest chart on one page is smaller than the last one on the previous page.</a:t>
            </a:r>
            <a:br/>
            <a:r>
              <a:t>There is a small error margin due to titles with missing countries data.</a:t>
            </a:r>
            <a:br/>
            <a:r>
              <a:t>(This margin varies depending on the analyzed Data Dump.)</a:t>
            </a:r>
            <a:br/>
            <a:r>
              <a:t>Titles With No Genres: 148</a:t>
            </a:r>
            <a:br/>
            <a:r>
              <a:t>Error Margin: 1.581 %</a:t>
            </a:r>
          </a:p>
        </p:txBody>
      </p:sp>
      <p:pic>
        <p:nvPicPr>
          <p:cNvPr id="5" name="Picture 4" descr="Movie_Graphs_countries_bars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3200"/>
            <a:ext cx="14630400" cy="5486400"/>
          </a:xfrm>
          <a:prstGeom prst="rect">
            <a:avLst/>
          </a:prstGeom>
        </p:spPr>
      </p:pic>
      <p:pic>
        <p:nvPicPr>
          <p:cNvPr id="6" name="Picture 5" descr="Movie_Graphs_countries_pies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1120" y="0"/>
            <a:ext cx="5486400" cy="2170071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49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times New Roman"/>
              </a:defRPr>
            </a:pPr>
            <a:r>
              <a:t>This bar and pie charts shows the popularity of the Producing Countries based on their total views.</a:t>
            </a:r>
            <a:br/>
            <a:r>
              <a:t>Keep in mind that the largest chart on one page is smaller than the last one on the previous page.</a:t>
            </a:r>
            <a:br/>
            <a:r>
              <a:t>There is a small error margin due to titles with missing countries data.</a:t>
            </a:r>
            <a:br/>
            <a:r>
              <a:t>(This margin varies depending on the analyzed Data Dump.)</a:t>
            </a:r>
            <a:br/>
            <a:r>
              <a:t>Titles With No Genres: 148</a:t>
            </a:r>
            <a:br/>
            <a:r>
              <a:t>Error Margin: 1.581 %</a:t>
            </a:r>
          </a:p>
        </p:txBody>
      </p:sp>
      <p:pic>
        <p:nvPicPr>
          <p:cNvPr id="5" name="Picture 4" descr="Movie_Graphs_countries_bars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3200"/>
            <a:ext cx="14630400" cy="5486400"/>
          </a:xfrm>
          <a:prstGeom prst="rect">
            <a:avLst/>
          </a:prstGeom>
        </p:spPr>
      </p:pic>
      <p:pic>
        <p:nvPicPr>
          <p:cNvPr id="6" name="Picture 5" descr="Movie_Graphs_countries_pies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1120" y="0"/>
            <a:ext cx="5486400" cy="29314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55279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0">
                <a:solidFill>
                  <a:srgbClr val="D3D3D3"/>
                </a:solidFill>
                <a:latin typeface="times New Roman"/>
              </a:defRPr>
            </a:pPr>
            <a:r>
              <a:t>INDEX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48288" y="18288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D3D3D3"/>
                </a:solidFill>
                <a:latin typeface="times New Roman"/>
              </a:defRPr>
            </a:pPr>
            <a:r>
              <a:t>Trend Analysis of Netflix Content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55279" y="18288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D3D3D3"/>
                </a:solidFill>
                <a:latin typeface="times New Roman"/>
              </a:defRPr>
            </a:pPr>
            <a:r>
              <a:t>Titles analyzed: 16,160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0" y="7498079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200">
                <a:solidFill>
                  <a:srgbClr val="D3D3D3"/>
                </a:solidFill>
                <a:latin typeface="times New Roman"/>
              </a:defRPr>
            </a:pPr>
            <a:r>
              <a:t>The voting data reflects a public score provided by TMDb,</a:t>
            </a:r>
            <a:br/>
            <a:r>
              <a:t>not Netflix. For this reason, it is not considered in the popularity measurements.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4864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times New Roman"/>
              </a:defRPr>
            </a:pPr>
            <a:r>
              <a:t>Analysis </a:t>
            </a:r>
            <a:br/>
            <a:r>
              <a:t>of Tv/Series.</a:t>
            </a:r>
            <a:br/>
            <a:r>
              <a:t>Total Views: 9,715,600,000   Total Time Played: 68,260,000,000   Average Votes: 7.29</a:t>
            </a:r>
            <a:br/>
            <a:br/>
            <a:r>
              <a:t>Top50 Most Viewed.-----------------------------------------Page: 6</a:t>
            </a:r>
            <a:br/>
            <a:r>
              <a:t>Top50 Most Watched by Time Played.-------------------------Page: 9</a:t>
            </a:r>
            <a:br/>
            <a:r>
              <a:t>Top50 Less Viewed.-----------------------------------------Page: 12</a:t>
            </a:r>
            <a:br/>
            <a:r>
              <a:t>Top50 Less Watched by Time Played.-------------------------Page: 15</a:t>
            </a:r>
            <a:br/>
            <a:r>
              <a:t>Genres Popularity.-----------------------------------------Page: 18</a:t>
            </a:r>
            <a:br/>
            <a:r>
              <a:t>Producing Countries Popularity.----------------------------Page: 21</a:t>
            </a:r>
            <a:br/>
            <a:r>
              <a:t>Relationship Between Duration and Playback Populariry.-----Page: 28</a:t>
            </a:r>
            <a:br/>
            <a:br/>
            <a:br/>
            <a:r>
              <a:t>Analysis </a:t>
            </a:r>
            <a:br/>
            <a:r>
              <a:t>of Movies.</a:t>
            </a:r>
            <a:br/>
            <a:r>
              <a:t>Total Views: 14,488,400,000   Total Time Played: 25,742,200,000   Average Votes: 6.4</a:t>
            </a:r>
            <a:br/>
            <a:br/>
            <a:r>
              <a:t>Top50 Most Viewed.-----------------------------------------Page: 32</a:t>
            </a:r>
            <a:br/>
            <a:r>
              <a:t>Top50 Most Watched by Time Played.-------------------------Page: 35</a:t>
            </a:r>
            <a:br/>
            <a:r>
              <a:t>Top50 Less Viewed.-----------------------------------------Page: 38</a:t>
            </a:r>
            <a:br/>
            <a:r>
              <a:t>Top50 Less Watched by Time Played.-------------------------Page: 41</a:t>
            </a:r>
            <a:br/>
            <a:r>
              <a:t>Genres Popularity.-----------------------------------------Page: 44</a:t>
            </a:r>
            <a:br/>
            <a:r>
              <a:t>Producing Countries Popularity.----------------------------Page: 47</a:t>
            </a:r>
            <a:br/>
            <a:r>
              <a:t>Relationship Between Duration and Playback Populariry.-----Page: 55</a:t>
            </a:r>
            <a:br/>
            <a:br/>
            <a:br/>
            <a:r>
              <a:t>Analysis</a:t>
            </a:r>
            <a:br/>
            <a:r>
              <a:t>of Global content.</a:t>
            </a:r>
            <a:br/>
            <a:br/>
            <a:r>
              <a:t>Analysis of Global Content.--------------------------------Page: 59</a:t>
            </a:r>
            <a:br/>
            <a:r>
              <a:t>Genres Popularity.-----------------------------------------Page: 60</a:t>
            </a:r>
            <a:br/>
            <a:r>
              <a:t>Producing Countries Popularity.----------------------------Page: 63</a:t>
            </a:r>
            <a:br/>
            <a:r>
              <a:t>Top50 Most Viewed.-----------------------------------------Page: 74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50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times New Roman"/>
              </a:defRPr>
            </a:pPr>
            <a:r>
              <a:t>This bar and pie charts shows the popularity of the Producing Countries based on their total views.</a:t>
            </a:r>
            <a:br/>
            <a:r>
              <a:t>Keep in mind that the largest chart on one page is smaller than the last one on the previous page.</a:t>
            </a:r>
            <a:br/>
            <a:r>
              <a:t>There is a small error margin due to titles with missing countries data.</a:t>
            </a:r>
            <a:br/>
            <a:r>
              <a:t>(This margin varies depending on the analyzed Data Dump.)</a:t>
            </a:r>
            <a:br/>
            <a:r>
              <a:t>Titles With No Genres: 148</a:t>
            </a:r>
            <a:br/>
            <a:r>
              <a:t>Error Margin: 1.581 %</a:t>
            </a:r>
          </a:p>
        </p:txBody>
      </p:sp>
      <p:pic>
        <p:nvPicPr>
          <p:cNvPr id="5" name="Picture 4" descr="Movie_Graphs_countries_bars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3200"/>
            <a:ext cx="14630400" cy="5486400"/>
          </a:xfrm>
          <a:prstGeom prst="rect">
            <a:avLst/>
          </a:prstGeom>
        </p:spPr>
      </p:pic>
      <p:pic>
        <p:nvPicPr>
          <p:cNvPr id="6" name="Picture 5" descr="Movie_Graphs_countries_pies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1120" y="0"/>
            <a:ext cx="5486400" cy="2910937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51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times New Roman"/>
              </a:defRPr>
            </a:pPr>
            <a:r>
              <a:t>This bar and pie charts shows the popularity of the Producing Countries based on their total views.</a:t>
            </a:r>
            <a:br/>
            <a:r>
              <a:t>Keep in mind that the largest chart on one page is smaller than the last one on the previous page.</a:t>
            </a:r>
            <a:br/>
            <a:r>
              <a:t>There is a small error margin due to titles with missing countries data.</a:t>
            </a:r>
            <a:br/>
            <a:r>
              <a:t>(This margin varies depending on the analyzed Data Dump.)</a:t>
            </a:r>
            <a:br/>
            <a:r>
              <a:t>Titles With No Genres: 148</a:t>
            </a:r>
            <a:br/>
            <a:r>
              <a:t>Error Margin: 1.581 %</a:t>
            </a:r>
          </a:p>
        </p:txBody>
      </p:sp>
      <p:pic>
        <p:nvPicPr>
          <p:cNvPr id="5" name="Picture 4" descr="Movie_Graphs_countries_bars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3200"/>
            <a:ext cx="14630400" cy="5486400"/>
          </a:xfrm>
          <a:prstGeom prst="rect">
            <a:avLst/>
          </a:prstGeom>
        </p:spPr>
      </p:pic>
      <p:pic>
        <p:nvPicPr>
          <p:cNvPr id="6" name="Picture 5" descr="Movie_Graphs_countries_pies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1120" y="0"/>
            <a:ext cx="5486400" cy="2756436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52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times New Roman"/>
              </a:defRPr>
            </a:pPr>
            <a:r>
              <a:t>This bar and pie charts shows the popularity of the Producing Countries based on their total views.</a:t>
            </a:r>
            <a:br/>
            <a:r>
              <a:t>Keep in mind that the largest chart on one page is smaller than the last one on the previous page.</a:t>
            </a:r>
            <a:br/>
            <a:r>
              <a:t>There is a small error margin due to titles with missing countries data.</a:t>
            </a:r>
            <a:br/>
            <a:r>
              <a:t>(This margin varies depending on the analyzed Data Dump.)</a:t>
            </a:r>
            <a:br/>
            <a:r>
              <a:t>Titles With No Genres: 148</a:t>
            </a:r>
            <a:br/>
            <a:r>
              <a:t>Error Margin: 1.581 %</a:t>
            </a:r>
          </a:p>
        </p:txBody>
      </p:sp>
      <p:pic>
        <p:nvPicPr>
          <p:cNvPr id="5" name="Picture 4" descr="Movie_Graphs_countries_bars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3200"/>
            <a:ext cx="14630400" cy="5486400"/>
          </a:xfrm>
          <a:prstGeom prst="rect">
            <a:avLst/>
          </a:prstGeom>
        </p:spPr>
      </p:pic>
      <p:pic>
        <p:nvPicPr>
          <p:cNvPr id="6" name="Picture 5" descr="Movie_Graphs_countries_pies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1120" y="0"/>
            <a:ext cx="5486400" cy="2712267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53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times New Roman"/>
              </a:defRPr>
            </a:pPr>
            <a:r>
              <a:t>This bar and pie charts shows the popularity of the Producing Countries based on their total views.</a:t>
            </a:r>
            <a:br/>
            <a:r>
              <a:t>Keep in mind that the largest chart on one page is smaller than the last one on the previous page.</a:t>
            </a:r>
            <a:br/>
            <a:r>
              <a:t>There is a small error margin due to titles with missing countries data.</a:t>
            </a:r>
            <a:br/>
            <a:r>
              <a:t>(This margin varies depending on the analyzed Data Dump.)</a:t>
            </a:r>
            <a:br/>
            <a:r>
              <a:t>Titles With No Genres: 148</a:t>
            </a:r>
            <a:br/>
            <a:r>
              <a:t>Error Margin: 1.581 %</a:t>
            </a:r>
          </a:p>
        </p:txBody>
      </p:sp>
      <p:pic>
        <p:nvPicPr>
          <p:cNvPr id="5" name="Picture 4" descr="Movie_Graphs_countries_bars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3200"/>
            <a:ext cx="14630400" cy="5486400"/>
          </a:xfrm>
          <a:prstGeom prst="rect">
            <a:avLst/>
          </a:prstGeom>
        </p:spPr>
      </p:pic>
      <p:pic>
        <p:nvPicPr>
          <p:cNvPr id="6" name="Picture 5" descr="Movie_Graphs_countries_pies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1120" y="0"/>
            <a:ext cx="5486400" cy="2761432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54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times New Roman"/>
              </a:defRPr>
            </a:pPr>
            <a:r>
              <a:t>This bar and pie charts shows the popularity of the Producing Countries based on their total views.</a:t>
            </a:r>
            <a:br/>
            <a:r>
              <a:t>Keep in mind that the largest chart on one page is smaller than the last one on the previous page.</a:t>
            </a:r>
            <a:br/>
            <a:r>
              <a:t>There is a small error margin due to titles with missing countries data.</a:t>
            </a:r>
            <a:br/>
            <a:r>
              <a:t>(This margin varies depending on the analyzed Data Dump.)</a:t>
            </a:r>
            <a:br/>
            <a:r>
              <a:t>Titles With No Genres: 148</a:t>
            </a:r>
            <a:br/>
            <a:r>
              <a:t>Error Margin: 1.581 %</a:t>
            </a:r>
          </a:p>
        </p:txBody>
      </p:sp>
      <p:pic>
        <p:nvPicPr>
          <p:cNvPr id="5" name="Picture 4" descr="Movie_Graphs_countries_bars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3200"/>
            <a:ext cx="14630400" cy="5486400"/>
          </a:xfrm>
          <a:prstGeom prst="rect">
            <a:avLst/>
          </a:prstGeom>
        </p:spPr>
      </p:pic>
      <p:pic>
        <p:nvPicPr>
          <p:cNvPr id="6" name="Picture 5" descr="Movie_Graphs_countries_pies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1120" y="0"/>
            <a:ext cx="5486400" cy="2872646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55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0" y="18288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6400">
                <a:solidFill>
                  <a:srgbClr val="D3D3D3"/>
                </a:solidFill>
                <a:latin typeface="Impact"/>
              </a:defRPr>
            </a:pPr>
            <a:r>
              <a:t>Analysis of </a:t>
            </a:r>
            <a:br/>
            <a:r>
              <a:t>Movies Content </a:t>
            </a:r>
            <a:br/>
            <a:r>
              <a:t>Relationship Between Duration </a:t>
            </a:r>
            <a:br/>
            <a:r>
              <a:t>and Playback Popularity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0" y="59436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Calibri"/>
              </a:defRPr>
            </a:pPr>
            <a:r>
              <a:t>This analysis examines the relationship between content duration and its popularity on Netflix. Averages of playback times </a:t>
            </a:r>
            <a:br/>
            <a:r>
              <a:t>will be calculated, and the number of views within each interval will be evaluated. The results will be presented in bar and </a:t>
            </a:r>
            <a:br/>
            <a:r>
              <a:t>scatter plots to illustrate these trends.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56</a:t>
            </a:r>
          </a:p>
        </p:txBody>
      </p:sp>
      <p:pic>
        <p:nvPicPr>
          <p:cNvPr id="4" name="Picture 3" descr="Movie_Graphs_popularity_lin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146304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times New Roman"/>
              </a:defRPr>
            </a:pPr>
            <a:r>
              <a:t>This line chart shows how popularity varies according to content </a:t>
            </a:r>
            <a:br/>
            <a:r>
              <a:t>duration, identifying trends as playback times change. It </a:t>
            </a:r>
            <a:br/>
            <a:r>
              <a:t>provides a clear view of the relationship between duration </a:t>
            </a:r>
            <a:br/>
            <a:r>
              <a:t>and the number of views over time.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57</a:t>
            </a:r>
          </a:p>
        </p:txBody>
      </p:sp>
      <p:pic>
        <p:nvPicPr>
          <p:cNvPr id="4" name="Picture 3" descr="Movie_Graphs_popularity_scatt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146304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times New Roman"/>
              </a:defRPr>
            </a:pPr>
            <a:r>
              <a:t>This scatter plot expands the analysis by showing the relationship between </a:t>
            </a:r>
            <a:br/>
            <a:r>
              <a:t>popularity and content duration, but with more reference points. By </a:t>
            </a:r>
            <a:br/>
            <a:r>
              <a:t>including more averages, it provides a more detailed and precise </a:t>
            </a:r>
            <a:br/>
            <a:r>
              <a:t>view of viewing trends across different time intervals.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58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times New Roman"/>
              </a:defRPr>
            </a:pPr>
            <a:r>
              <a:t>The legend below details the different duration averages analyzed in the scatter plot, </a:t>
            </a:r>
            <a:br/>
            <a:r>
              <a:t>associating each point with a specific time interval to facilitate the interpretation </a:t>
            </a:r>
            <a:br/>
            <a:r>
              <a:t>of trends. The number of views for each average corresponds to the accumulated views </a:t>
            </a:r>
            <a:br/>
            <a:r>
              <a:t>between the previous time in the list and the represented average. - - Time is shownby Hours/Minutes - -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8288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0:9 - 1,200,000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2860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0:12 - 22,500,000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7432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0:15 - 700,000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2004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0:18 - 3,000,000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6576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0:21 - 900,000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1148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0:24 - 900,000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5720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0:27 - 600,000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0292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0:30 - 800,000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54864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0:33 - 700,000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59436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0:36 - 2,900,000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4008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0:39 - 2,500,000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68580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0:42 - 300,000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73152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0:45 - 3,200,000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28800" y="18288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0:48 - 300,000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28800" y="22860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0:51 - 400,000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828800" y="27432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0:54 - 400,000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828800" y="32004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0:57 - 800,000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28800" y="36576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1:00 - 300,000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28800" y="41148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1:3 - 400,000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828800" y="45720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1:6 - 2,300,000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828800" y="50292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1:9 - 300,000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828800" y="54864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1:12 - 300,000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28800" y="59436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1:15 - 300,000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828800" y="64008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1:18 - 300,000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828800" y="68580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1:21 - 300,000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28800" y="73152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1:24 - 300,000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657600" y="18288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1:27 - 300,000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657600" y="22860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1:30 - 300,000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657600" y="27432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1:33 - 300,000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657600" y="32004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1:36 - 300,000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657600" y="36576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1:39 - 400,000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657600" y="41148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1:42 - 300,000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657600" y="45720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1:45 - 300,000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657600" y="50292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1:48 - 1,500,000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657600" y="54864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1:52 - 400,000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657600" y="59436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1:56 - 400,000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57600" y="64008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2:00 - 400,000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657600" y="68580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2:4 - 400,000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657600" y="73152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2:8 - 400,000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486400" y="18288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2:12 - 1,100,000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486400" y="22860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2:16 - 400,000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86400" y="27432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2:20 - 400,000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486400" y="32004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2:24 - 300,000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486400" y="36576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2:27 - 400,000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486400" y="41148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2:31 - 400,000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486400" y="45720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2:35 - 400,000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486400" y="50292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2:39 - 400,000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486400" y="54864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2:43 - 1,000,000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486400" y="59436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2:47 - 700,000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486400" y="64008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2:51 - 800,000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486400" y="68580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2:55 - 1,000,000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486400" y="73152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2:59 - 200,000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315200" y="18288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3:3 - 1,100,000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315200" y="22860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3:7 - 400,000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315200" y="27432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3:10 - 900,000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315200" y="32004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3:14 - 3,400,000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315200" y="36576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3:18 - 300,000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315200" y="41148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3:22 - 0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315200" y="45720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3:26 - 200,000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315200" y="50292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3:30 - 800,000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315200" y="54864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3:34 - 0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315200" y="59436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3:38 - 0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315200" y="64008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3:42 - 200,000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15200" y="68580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3:46 - 300,000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315200" y="73152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3:50 - 300,000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9144000" y="18288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Calibri"/>
              </a:defRPr>
            </a:pPr>
            <a:r>
              <a:t>64:52 - 300,000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914400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400">
                <a:solidFill>
                  <a:srgbClr val="D3D3D3"/>
                </a:solidFill>
                <a:latin typeface="times New Roman"/>
              </a:defRPr>
            </a:pPr>
            <a:r>
              <a:t>The last average in the list was not included in the charts because it represents </a:t>
            </a:r>
            <a:br/>
            <a:r>
              <a:t>extremely long durations with very few views. Its inclusion would distort the </a:t>
            </a:r>
            <a:br/>
            <a:r>
              <a:t>tables and make them difficult to read clearly</a:t>
            </a:r>
            <a:br/>
            <a:r>
              <a:t>-&gt; 64:52 - 300,000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59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0" y="18288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6400">
                <a:solidFill>
                  <a:srgbClr val="D3D3D3"/>
                </a:solidFill>
                <a:latin typeface="Impact"/>
              </a:defRPr>
            </a:pPr>
            <a:r>
              <a:t>Analysis of </a:t>
            </a:r>
            <a:br/>
            <a:r>
              <a:t>Global Content Popularity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0" y="50292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>
                <a:solidFill>
                  <a:srgbClr val="D3D3D3"/>
                </a:solidFill>
                <a:latin typeface="Calibri"/>
              </a:defRPr>
            </a:pPr>
            <a:r>
              <a:t>From this point onward, the information presented and the analyses conducted </a:t>
            </a:r>
            <a:br/>
            <a:r>
              <a:t>will be based on data from both movies and series, aiming to conclude with a global </a:t>
            </a:r>
            <a:br/>
            <a:r>
              <a:t>analysis that offers us broader insight. This analysis will allow us to explore </a:t>
            </a:r>
            <a:br/>
            <a:r>
              <a:t>the overall behavior of the content on the platform in terms of popularity.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0" y="18288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6400">
                <a:solidFill>
                  <a:srgbClr val="D3D3D3"/>
                </a:solidFill>
                <a:latin typeface="Impact"/>
              </a:defRPr>
            </a:pPr>
            <a:r>
              <a:t>Analysis of </a:t>
            </a:r>
            <a:br/>
            <a:r>
              <a:t>Tv/Series Content </a:t>
            </a:r>
            <a:br/>
            <a:r>
              <a:t>Top50_Most_Viewed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0" y="50292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Calibri"/>
              </a:defRPr>
            </a:pPr>
            <a:r>
              <a:t>This analysis highlights the 50 most-viewed titles on Netflix, offering insights into the platform's top-performing content.</a:t>
            </a:r>
            <a:br/>
            <a:r>
              <a:t>These selections reflect audience preferences and showcase the titles that have captivated viewers worldwide.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60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0" y="18288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6400">
                <a:solidFill>
                  <a:srgbClr val="D3D3D3"/>
                </a:solidFill>
                <a:latin typeface="Impact"/>
              </a:defRPr>
            </a:pPr>
            <a:r>
              <a:t>Analysis of </a:t>
            </a:r>
            <a:br/>
            <a:r>
              <a:t>Global Content </a:t>
            </a:r>
            <a:br/>
            <a:r>
              <a:t>Genres Popularity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0" y="50292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Calibri"/>
              </a:defRPr>
            </a:pPr>
            <a:r>
              <a:t>This analysis explores the popularity of genres across Netflix's entire catalog, using comprehensive viewership data.</a:t>
            </a:r>
            <a:br/>
            <a:r>
              <a:t>A bar chart highlights the total number of views for each genre, providing a clear comparison of audience preferences.</a:t>
            </a:r>
            <a:br/>
            <a:r>
              <a:t>Additionally, a pie chart presents the percentage share of views, offering a visual breakdown of each genre's popularity relative to the platform as a whole.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61</a:t>
            </a:r>
          </a:p>
        </p:txBody>
      </p:sp>
      <p:pic>
        <p:nvPicPr>
          <p:cNvPr id="4" name="Picture 3" descr="Global_Graphs_genres_b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times New Roman"/>
              </a:defRPr>
            </a:pPr>
            <a:r>
              <a:t>This bar chart shows the popularity of genres based on their total views. </a:t>
            </a:r>
            <a:br/>
            <a:r>
              <a:t>nThere is a small error margin due to titles with missing genre data.</a:t>
            </a:r>
            <a:br/>
            <a:r>
              <a:t>(This margin varies depending on the analyzed Data Dump.)</a:t>
            </a:r>
            <a:br/>
            <a:r>
              <a:t>Titles With No Genres: 266</a:t>
            </a:r>
            <a:br/>
            <a:r>
              <a:t>Error Margin: 1.646 %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62</a:t>
            </a:r>
          </a:p>
        </p:txBody>
      </p:sp>
      <p:pic>
        <p:nvPicPr>
          <p:cNvPr id="4" name="Picture 3" descr="Global_Graphs_genres_full_p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2743200"/>
            <a:ext cx="7451806" cy="5486399"/>
          </a:xfrm>
          <a:prstGeom prst="rect">
            <a:avLst/>
          </a:prstGeom>
        </p:spPr>
      </p:pic>
      <p:pic>
        <p:nvPicPr>
          <p:cNvPr id="5" name="Picture 4" descr="Global_Graphs_genres_pie_h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1120" y="457200"/>
            <a:ext cx="5486400" cy="3629013"/>
          </a:xfrm>
          <a:prstGeom prst="rect">
            <a:avLst/>
          </a:prstGeom>
        </p:spPr>
      </p:pic>
      <p:pic>
        <p:nvPicPr>
          <p:cNvPr id="6" name="Picture 5" descr="Global_Graphs_genres_pie_h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1120" y="4389120"/>
            <a:ext cx="5486400" cy="36185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times New Roman"/>
              </a:defRPr>
            </a:pPr>
            <a:r>
              <a:t>This pie charts shows the popularity of genres based on their total views. </a:t>
            </a:r>
            <a:br/>
            <a:r>
              <a:t>There is a full one, and to half of the same information cut in two. </a:t>
            </a:r>
            <a:br/>
            <a:r>
              <a:t>There is a small error margin due to titles with missing genre data.</a:t>
            </a:r>
            <a:br/>
            <a:r>
              <a:t>(This margin varies depending on the analyzed Data Dump.)</a:t>
            </a:r>
            <a:br/>
            <a:r>
              <a:t>Titles With No Genres: 266</a:t>
            </a:r>
            <a:br/>
            <a:r>
              <a:t>Error Margin: 1.646 %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63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0" y="18288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6400">
                <a:solidFill>
                  <a:srgbClr val="D3D3D3"/>
                </a:solidFill>
                <a:latin typeface="Impact"/>
              </a:defRPr>
            </a:pPr>
            <a:r>
              <a:t>Analysis of </a:t>
            </a:r>
            <a:br/>
            <a:r>
              <a:t>Global Content </a:t>
            </a:r>
            <a:br/>
            <a:r>
              <a:t>Producing Countries Popularity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0" y="50292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Calibri"/>
              </a:defRPr>
            </a:pPr>
            <a:r>
              <a:t>This analysis examines the popularity of producer countries in Netflix content, highlighting how productions from different </a:t>
            </a:r>
            <a:br/>
            <a:r>
              <a:t>countries impact the platform's global audience. Viewing trends and the impact of producer countries on user preferences </a:t>
            </a:r>
            <a:br/>
            <a:r>
              <a:t>will be analyzed.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64</a:t>
            </a:r>
          </a:p>
        </p:txBody>
      </p:sp>
      <p:pic>
        <p:nvPicPr>
          <p:cNvPr id="4" name="Picture 3" descr="Global_Graphs_countries_ma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times New Roman"/>
              </a:defRPr>
            </a:pPr>
            <a:r>
              <a:t>This heatmap shows the popularity of the Producing Countries based on their total views.</a:t>
            </a:r>
            <a:br/>
            <a:r>
              <a:t>There is a small error margin due to titles with missing countries data.</a:t>
            </a:r>
            <a:br/>
            <a:r>
              <a:t>(This margin varies depending on the analyzed Data Dump.)</a:t>
            </a:r>
            <a:br/>
            <a:r>
              <a:t>Titles With No Genres: 613</a:t>
            </a:r>
            <a:br/>
            <a:r>
              <a:t>Error Margin: 3.793 %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65</a:t>
            </a:r>
          </a:p>
        </p:txBody>
      </p:sp>
      <p:pic>
        <p:nvPicPr>
          <p:cNvPr id="4" name="Picture 3" descr="Global_Graphs_countries_map_no_top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times New Roman"/>
              </a:defRPr>
            </a:pPr>
            <a:r>
              <a:t>This heatmap shows the popularity of the Producing Countries based on their total views.</a:t>
            </a:r>
            <a:br/>
            <a:r>
              <a:t>There is a small error margin due to titles with missing countries data.</a:t>
            </a:r>
            <a:br/>
            <a:r>
              <a:t>(This margin varies depending on the analyzed Data Dump.)</a:t>
            </a:r>
            <a:br/>
            <a:r>
              <a:t>Titles With No Genres: 613</a:t>
            </a:r>
            <a:br/>
            <a:r>
              <a:t>Error Margin: 3.793 %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12801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800">
                <a:solidFill>
                  <a:srgbClr val="D3D3D3"/>
                </a:solidFill>
                <a:latin typeface="times New Roman"/>
              </a:defRPr>
            </a:pPr>
            <a:r>
              <a:t>IMPORTANT: In this second heatmap, we can better appreciate</a:t>
            </a:r>
            <a:br/>
            <a:r>
              <a:t>the popularity of lower-ranked countries</a:t>
            </a:r>
            <a:br/>
            <a:r>
              <a:t>by excluding the top 10 countries.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66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times New Roman"/>
              </a:defRPr>
            </a:pPr>
            <a:r>
              <a:t>This bar and pie charts shows the popularity of the Producing Countries based on their total views.</a:t>
            </a:r>
            <a:br/>
            <a:r>
              <a:t>Keep in mind that the largest chart on one page is smaller than the last one on the previous page.</a:t>
            </a:r>
            <a:br/>
            <a:r>
              <a:t>There is a small error margin due to titles with missing countries data.</a:t>
            </a:r>
            <a:br/>
            <a:r>
              <a:t>(This margin varies depending on the analyzed Data Dump.)</a:t>
            </a:r>
            <a:br/>
            <a:r>
              <a:t>Titles With No Genres: 613</a:t>
            </a:r>
            <a:br/>
            <a:r>
              <a:t>Error Margin: 3.793 %</a:t>
            </a:r>
          </a:p>
        </p:txBody>
      </p:sp>
      <p:pic>
        <p:nvPicPr>
          <p:cNvPr id="5" name="Picture 4" descr="Global_Graphs_countries_bars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3200"/>
            <a:ext cx="14630400" cy="5486400"/>
          </a:xfrm>
          <a:prstGeom prst="rect">
            <a:avLst/>
          </a:prstGeom>
        </p:spPr>
      </p:pic>
      <p:pic>
        <p:nvPicPr>
          <p:cNvPr id="6" name="Picture 5" descr="Global_Graphs_countries_pies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1120" y="0"/>
            <a:ext cx="5486400" cy="2132604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67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times New Roman"/>
              </a:defRPr>
            </a:pPr>
            <a:r>
              <a:t>This bar and pie charts shows the popularity of the Producing Countries based on their total views.</a:t>
            </a:r>
            <a:br/>
            <a:r>
              <a:t>Keep in mind that the largest chart on one page is smaller than the last one on the previous page.</a:t>
            </a:r>
            <a:br/>
            <a:r>
              <a:t>There is a small error margin due to titles with missing countries data.</a:t>
            </a:r>
            <a:br/>
            <a:r>
              <a:t>(This margin varies depending on the analyzed Data Dump.)</a:t>
            </a:r>
            <a:br/>
            <a:r>
              <a:t>Titles With No Genres: 613</a:t>
            </a:r>
            <a:br/>
            <a:r>
              <a:t>Error Margin: 3.793 %</a:t>
            </a:r>
          </a:p>
        </p:txBody>
      </p:sp>
      <p:pic>
        <p:nvPicPr>
          <p:cNvPr id="5" name="Picture 4" descr="Global_Graphs_countries_bars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3200"/>
            <a:ext cx="14630400" cy="5486400"/>
          </a:xfrm>
          <a:prstGeom prst="rect">
            <a:avLst/>
          </a:prstGeom>
        </p:spPr>
      </p:pic>
      <p:pic>
        <p:nvPicPr>
          <p:cNvPr id="6" name="Picture 5" descr="Global_Graphs_countries_pies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1120" y="0"/>
            <a:ext cx="4893631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68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times New Roman"/>
              </a:defRPr>
            </a:pPr>
            <a:r>
              <a:t>This bar and pie charts shows the popularity of the Producing Countries based on their total views.</a:t>
            </a:r>
            <a:br/>
            <a:r>
              <a:t>Keep in mind that the largest chart on one page is smaller than the last one on the previous page.</a:t>
            </a:r>
            <a:br/>
            <a:r>
              <a:t>There is a small error margin due to titles with missing countries data.</a:t>
            </a:r>
            <a:br/>
            <a:r>
              <a:t>(This margin varies depending on the analyzed Data Dump.)</a:t>
            </a:r>
            <a:br/>
            <a:r>
              <a:t>Titles With No Genres: 613</a:t>
            </a:r>
            <a:br/>
            <a:r>
              <a:t>Error Margin: 3.793 %</a:t>
            </a:r>
          </a:p>
        </p:txBody>
      </p:sp>
      <p:pic>
        <p:nvPicPr>
          <p:cNvPr id="5" name="Picture 4" descr="Global_Graphs_countries_bars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3200"/>
            <a:ext cx="14630400" cy="5486400"/>
          </a:xfrm>
          <a:prstGeom prst="rect">
            <a:avLst/>
          </a:prstGeom>
        </p:spPr>
      </p:pic>
      <p:pic>
        <p:nvPicPr>
          <p:cNvPr id="6" name="Picture 5" descr="Global_Graphs_countries_pies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1120" y="0"/>
            <a:ext cx="497596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69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times New Roman"/>
              </a:defRPr>
            </a:pPr>
            <a:r>
              <a:t>This bar and pie charts shows the popularity of the Producing Countries based on their total views.</a:t>
            </a:r>
            <a:br/>
            <a:r>
              <a:t>Keep in mind that the largest chart on one page is smaller than the last one on the previous page.</a:t>
            </a:r>
            <a:br/>
            <a:r>
              <a:t>There is a small error margin due to titles with missing countries data.</a:t>
            </a:r>
            <a:br/>
            <a:r>
              <a:t>(This margin varies depending on the analyzed Data Dump.)</a:t>
            </a:r>
            <a:br/>
            <a:r>
              <a:t>Titles With No Genres: 613</a:t>
            </a:r>
            <a:br/>
            <a:r>
              <a:t>Error Margin: 3.793 %</a:t>
            </a:r>
          </a:p>
        </p:txBody>
      </p:sp>
      <p:pic>
        <p:nvPicPr>
          <p:cNvPr id="5" name="Picture 4" descr="Global_Graphs_countries_bars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3200"/>
            <a:ext cx="14630400" cy="5486400"/>
          </a:xfrm>
          <a:prstGeom prst="rect">
            <a:avLst/>
          </a:prstGeom>
        </p:spPr>
      </p:pic>
      <p:pic>
        <p:nvPicPr>
          <p:cNvPr id="6" name="Picture 5" descr="Global_Graphs_countries_pies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1120" y="0"/>
            <a:ext cx="5196602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7</a:t>
            </a:r>
          </a:p>
        </p:txBody>
      </p:sp>
      <p:pic>
        <p:nvPicPr>
          <p:cNvPr id="4" name="Picture 3" descr="50_Most_Viewed_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914400"/>
            <a:ext cx="640080" cy="91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8016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107,500,000</a:t>
            </a:r>
            <a:br/>
            <a:r>
              <a:t>Title: Fool Me Once: Limited Series</a:t>
            </a:r>
            <a:br/>
            <a:r>
              <a:t>Runtime: 6:25</a:t>
            </a:r>
            <a:br/>
            <a:r>
              <a:t>Votes: 7.242</a:t>
            </a:r>
            <a:br/>
            <a:r>
              <a:t>Reproduced Hours: 689,500,000</a:t>
            </a:r>
            <a:br/>
            <a:r>
              <a:t>Country: United Kingdom</a:t>
            </a:r>
            <a:br/>
            <a:r>
              <a:t>Genres: Drama, Crime, Mystery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</a:t>
            </a:r>
          </a:p>
        </p:txBody>
      </p:sp>
      <p:pic>
        <p:nvPicPr>
          <p:cNvPr id="7" name="Picture 6" descr="50_Most_Viewed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914400"/>
            <a:ext cx="640080" cy="91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3192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91,900,000</a:t>
            </a:r>
            <a:br/>
            <a:r>
              <a:t>Title: Bridgerton: Season 3</a:t>
            </a:r>
            <a:br/>
            <a:r>
              <a:t>Runtime: 7:59</a:t>
            </a:r>
            <a:br/>
            <a:r>
              <a:t>Votes: 8.1</a:t>
            </a:r>
            <a:br/>
            <a:r>
              <a:t>Reproduced Hours: 733,800,000</a:t>
            </a:r>
            <a:br/>
            <a:r>
              <a:t>Country: United States of America</a:t>
            </a:r>
            <a:br/>
            <a:r>
              <a:t>Genres: Drama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0040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</a:t>
            </a:r>
          </a:p>
        </p:txBody>
      </p:sp>
      <p:pic>
        <p:nvPicPr>
          <p:cNvPr id="10" name="Picture 9" descr="50_Most_Viewed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160" y="914400"/>
            <a:ext cx="640080" cy="914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8368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87,600,000</a:t>
            </a:r>
            <a:br/>
            <a:r>
              <a:t>Title: Baby Reindeer: Limited Series</a:t>
            </a:r>
            <a:br/>
            <a:r>
              <a:t>Runtime: 3:58</a:t>
            </a:r>
            <a:br/>
            <a:r>
              <a:t>Votes: 7.624</a:t>
            </a:r>
            <a:br/>
            <a:r>
              <a:t>Reproduced Hours: 347,600,000</a:t>
            </a:r>
            <a:br/>
            <a:r>
              <a:t>Country: United Kingdom</a:t>
            </a:r>
            <a:br/>
            <a:r>
              <a:t>Genres: Drama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5216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</a:t>
            </a:r>
          </a:p>
        </p:txBody>
      </p:sp>
      <p:pic>
        <p:nvPicPr>
          <p:cNvPr id="13" name="Picture 12" descr="50_Most_Viewed_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3920" y="914400"/>
            <a:ext cx="640080" cy="914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23544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75,900,000</a:t>
            </a:r>
            <a:br/>
            <a:r>
              <a:t>Title: The Gentlemen: Season 1</a:t>
            </a:r>
            <a:br/>
            <a:r>
              <a:t>Runtime: 6:41</a:t>
            </a:r>
            <a:br/>
            <a:r>
              <a:t>Votes: 7.887</a:t>
            </a:r>
            <a:br/>
            <a:r>
              <a:t>Reproduced Hours: 507,300,000</a:t>
            </a:r>
            <a:br/>
            <a:r>
              <a:t>Country: United Kingdom</a:t>
            </a:r>
            <a:br/>
            <a:r>
              <a:t>Genres: Drama, Crime, Comedy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50392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</a:t>
            </a:r>
          </a:p>
        </p:txBody>
      </p:sp>
      <p:pic>
        <p:nvPicPr>
          <p:cNvPr id="16" name="Picture 15" descr="50_Most_Viewed_5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5680" y="914400"/>
            <a:ext cx="640080" cy="914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88720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71,100,000</a:t>
            </a:r>
            <a:br/>
            <a:r>
              <a:t>Title: Avatar The Last Airbender: Season 1</a:t>
            </a:r>
            <a:br/>
            <a:r>
              <a:t>Runtime: 7:15</a:t>
            </a:r>
            <a:br/>
            <a:r>
              <a:t>Votes: 7.931</a:t>
            </a:r>
            <a:br/>
            <a:r>
              <a:t>Reproduced Hours: 515,300,000</a:t>
            </a:r>
            <a:br/>
            <a:r>
              <a:t>Country: United States of America</a:t>
            </a:r>
            <a:br/>
            <a:r>
              <a:t>Genres: Drama, Sci-Fi &amp; Fantasy, Action &amp; Adventure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5568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5</a:t>
            </a:r>
          </a:p>
        </p:txBody>
      </p:sp>
      <p:pic>
        <p:nvPicPr>
          <p:cNvPr id="19" name="Picture 18" descr="50_Most_Viewed_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640" y="2286000"/>
            <a:ext cx="640080" cy="9144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28016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69,200,000</a:t>
            </a:r>
            <a:br/>
            <a:r>
              <a:t>Title: Griselda: Limited Series</a:t>
            </a:r>
            <a:br/>
            <a:r>
              <a:t>Runtime: 5:32</a:t>
            </a:r>
            <a:br/>
            <a:r>
              <a:t>Votes: 7.322</a:t>
            </a:r>
            <a:br/>
            <a:r>
              <a:t>Reproduced Hours: 383,000,000</a:t>
            </a:r>
            <a:br/>
            <a:r>
              <a:t>Country: United States of America</a:t>
            </a:r>
            <a:br/>
            <a:r>
              <a:t>Genres: Drama, Crime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864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6</a:t>
            </a:r>
          </a:p>
        </p:txBody>
      </p:sp>
      <p:pic>
        <p:nvPicPr>
          <p:cNvPr id="22" name="Picture 21" descr="50_Most_Viewed_7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2286000"/>
            <a:ext cx="640080" cy="9144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93192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55,000,000</a:t>
            </a:r>
            <a:br/>
            <a:r>
              <a:t>Title: American Nightmare: Season 1</a:t>
            </a:r>
            <a:br/>
            <a:r>
              <a:t>Runtime: 2:15</a:t>
            </a:r>
            <a:br/>
            <a:r>
              <a:t>Votes: 7.394</a:t>
            </a:r>
            <a:br/>
            <a:r>
              <a:t>Reproduced Hours: 123,700,000</a:t>
            </a:r>
            <a:br/>
            <a:r>
              <a:t>Country: United Kingdom</a:t>
            </a:r>
            <a:br/>
            <a:r>
              <a:t>Genres: Crime, Documentary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0040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7</a:t>
            </a:r>
          </a:p>
        </p:txBody>
      </p:sp>
      <p:pic>
        <p:nvPicPr>
          <p:cNvPr id="25" name="Picture 24" descr="50_Most_Viewed_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2160" y="2286000"/>
            <a:ext cx="640080" cy="9144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58368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52,400,000</a:t>
            </a:r>
            <a:br/>
            <a:r>
              <a:t>Title: 3 Body Problem: Season 1</a:t>
            </a:r>
            <a:br/>
            <a:r>
              <a:t>Runtime: 7:24</a:t>
            </a:r>
            <a:br/>
            <a:r>
              <a:t>Votes: 7.496</a:t>
            </a:r>
            <a:br/>
            <a:r>
              <a:t>Reproduced Hours: 388,100,000</a:t>
            </a:r>
            <a:br/>
            <a:r>
              <a:t>Country: United States of America</a:t>
            </a:r>
            <a:br/>
            <a:r>
              <a:t>Genres: Drama, Mystery, Sci-Fi &amp; Fantasy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85216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8</a:t>
            </a:r>
          </a:p>
        </p:txBody>
      </p:sp>
      <p:pic>
        <p:nvPicPr>
          <p:cNvPr id="28" name="Picture 27" descr="50_Most_Viewed_9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03920" y="2286000"/>
            <a:ext cx="640080" cy="9144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23544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48,500,000</a:t>
            </a:r>
            <a:br/>
            <a:r>
              <a:t>Title: Berlin: Season 1 // Berlín: Temporada 1</a:t>
            </a:r>
            <a:br/>
            <a:r>
              <a:t>Runtime: 6:34</a:t>
            </a:r>
            <a:br/>
            <a:r>
              <a:t>Votes: 7.646</a:t>
            </a:r>
            <a:br/>
            <a:r>
              <a:t>Reproduced Hours: 318,400,000</a:t>
            </a:r>
            <a:br/>
            <a:r>
              <a:t>Country: Spain</a:t>
            </a:r>
            <a:br/>
            <a:r>
              <a:t>Genres: Drama, Crime, Action &amp; Adventure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50392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9</a:t>
            </a:r>
          </a:p>
        </p:txBody>
      </p:sp>
      <p:pic>
        <p:nvPicPr>
          <p:cNvPr id="31" name="Picture 30" descr="50_Most_Viewed_10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55680" y="2286000"/>
            <a:ext cx="640080" cy="9144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188720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39,400,000</a:t>
            </a:r>
            <a:br/>
            <a:r>
              <a:t>Title: One Day: Limited Series</a:t>
            </a:r>
            <a:br/>
            <a:r>
              <a:t>Runtime: 6:40</a:t>
            </a:r>
            <a:br/>
            <a:r>
              <a:t>Votes: 6.7</a:t>
            </a:r>
            <a:br/>
            <a:r>
              <a:t>Reproduced Hours: 263,000,000</a:t>
            </a:r>
            <a:br/>
            <a:r>
              <a:t>Country: United States of America</a:t>
            </a:r>
            <a:br/>
            <a:r>
              <a:t>Genres: Comedy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5568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10</a:t>
            </a:r>
          </a:p>
        </p:txBody>
      </p:sp>
      <p:pic>
        <p:nvPicPr>
          <p:cNvPr id="34" name="Picture 33" descr="50_Most_Viewed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" y="3657600"/>
            <a:ext cx="640080" cy="9144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28016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38,400,000</a:t>
            </a:r>
            <a:br/>
            <a:r>
              <a:t>Title: Bridgerton: Season 1</a:t>
            </a:r>
            <a:br/>
            <a:r>
              <a:t>Runtime: 8:12</a:t>
            </a:r>
            <a:br/>
            <a:r>
              <a:t>Votes: 8.1</a:t>
            </a:r>
            <a:br/>
            <a:r>
              <a:t>Reproduced Hours: 314,500,000</a:t>
            </a:r>
            <a:br/>
            <a:r>
              <a:t>Country: United States of America</a:t>
            </a:r>
            <a:br/>
            <a:r>
              <a:t>Genres: Drama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4864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11</a:t>
            </a:r>
          </a:p>
        </p:txBody>
      </p:sp>
      <p:pic>
        <p:nvPicPr>
          <p:cNvPr id="37" name="Picture 36" descr="50_Most_Viewed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3657600"/>
            <a:ext cx="640080" cy="9144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393192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34,200,000</a:t>
            </a:r>
            <a:br/>
            <a:r>
              <a:t>Title: Bridgerton: Season 2</a:t>
            </a:r>
            <a:br/>
            <a:r>
              <a:t>Runtime: 8:30</a:t>
            </a:r>
            <a:br/>
            <a:r>
              <a:t>Votes: 8.1</a:t>
            </a:r>
            <a:br/>
            <a:r>
              <a:t>Reproduced Hours: 290,900,000</a:t>
            </a:r>
            <a:br/>
            <a:r>
              <a:t>Country: United States of America</a:t>
            </a:r>
            <a:br/>
            <a:r>
              <a:t>Genres: Drama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20040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12</a:t>
            </a:r>
          </a:p>
        </p:txBody>
      </p:sp>
      <p:pic>
        <p:nvPicPr>
          <p:cNvPr id="40" name="Picture 39" descr="50_Most_Viewed_13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52160" y="3657600"/>
            <a:ext cx="640080" cy="9144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658368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30,700,000</a:t>
            </a:r>
            <a:br/>
            <a:r>
              <a:t>Title: The Asunta Case: Limited Series // El caso Asu</a:t>
            </a:r>
            <a:br/>
            <a:r>
              <a:t>Runtime: 5:25</a:t>
            </a:r>
            <a:br/>
            <a:r>
              <a:t>Votes: 7.6</a:t>
            </a:r>
            <a:br/>
            <a:r>
              <a:t>Reproduced Hours: 166,300,000</a:t>
            </a:r>
            <a:br/>
            <a:r>
              <a:t>Country: Spain</a:t>
            </a:r>
            <a:br/>
            <a:r>
              <a:t>Genres: Drama, Crime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85216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13</a:t>
            </a:r>
          </a:p>
        </p:txBody>
      </p:sp>
      <p:pic>
        <p:nvPicPr>
          <p:cNvPr id="43" name="Picture 42" descr="50_Most_Viewed_14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3920" y="3657600"/>
            <a:ext cx="640080" cy="9144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923544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29,200,000</a:t>
            </a:r>
            <a:br/>
            <a:r>
              <a:t>Title: Queen of Tears: Limited Series // 눈물의 여왕: 리미티드</a:t>
            </a:r>
            <a:br/>
            <a:r>
              <a:t>Runtime: 23:22</a:t>
            </a:r>
            <a:br/>
            <a:r>
              <a:t>Votes: 8.36</a:t>
            </a:r>
            <a:br/>
            <a:r>
              <a:t>Reproduced Hours: 682,600,000</a:t>
            </a:r>
            <a:br/>
            <a:r>
              <a:t>Country: South Korea</a:t>
            </a:r>
            <a:br/>
            <a:r>
              <a:t>Genres: Drama, Comedy, Family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50392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14</a:t>
            </a:r>
          </a:p>
        </p:txBody>
      </p:sp>
      <p:pic>
        <p:nvPicPr>
          <p:cNvPr id="46" name="Picture 45" descr="50_Most_Viewed_15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55680" y="3657600"/>
            <a:ext cx="640080" cy="91440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188720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27,500,000</a:t>
            </a:r>
            <a:br/>
            <a:r>
              <a:t>Title: Peppa Pig: Season 6</a:t>
            </a:r>
            <a:br/>
            <a:r>
              <a:t>Runtime: 2:02</a:t>
            </a:r>
            <a:br/>
            <a:r>
              <a:t>Votes: 6.6</a:t>
            </a:r>
            <a:br/>
            <a:r>
              <a:t>Reproduced Hours: 56,000,000</a:t>
            </a:r>
            <a:br/>
            <a:r>
              <a:t>Country: United Kingdom</a:t>
            </a:r>
            <a:br/>
            <a:r>
              <a:t>Genres: Animation, Kids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115568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15</a:t>
            </a:r>
          </a:p>
        </p:txBody>
      </p:sp>
      <p:pic>
        <p:nvPicPr>
          <p:cNvPr id="49" name="Picture 48" descr="50_Most_Viewed_1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8640" y="5029200"/>
            <a:ext cx="640080" cy="9144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28016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27,200,000</a:t>
            </a:r>
            <a:br/>
            <a:r>
              <a:t>Title: My Life With the Walter Boys: Season 1</a:t>
            </a:r>
            <a:br/>
            <a:r>
              <a:t>Runtime: 7:37</a:t>
            </a:r>
            <a:br/>
            <a:r>
              <a:t>Votes: 7.9</a:t>
            </a:r>
            <a:br/>
            <a:r>
              <a:t>Reproduced Hours: 206,800,000</a:t>
            </a:r>
            <a:br/>
            <a:r>
              <a:t>Country: United States of America</a:t>
            </a:r>
            <a:br/>
            <a:r>
              <a:t>Genres: Drama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4864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16</a:t>
            </a:r>
          </a:p>
        </p:txBody>
      </p:sp>
      <p:pic>
        <p:nvPicPr>
          <p:cNvPr id="52" name="Picture 51" descr="50_Most_Viewed_17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00400" y="5029200"/>
            <a:ext cx="640080" cy="91440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393192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26,400,000</a:t>
            </a:r>
            <a:br/>
            <a:r>
              <a:t>Title: Eric: Limited Series</a:t>
            </a:r>
            <a:br/>
            <a:r>
              <a:t>Runtime: 5:21</a:t>
            </a:r>
            <a:br/>
            <a:r>
              <a:t>Votes: 7.072</a:t>
            </a:r>
            <a:br/>
            <a:r>
              <a:t>Reproduced Hours: 141,200,000</a:t>
            </a:r>
            <a:br/>
            <a:r>
              <a:t>Country: United Kingdom</a:t>
            </a:r>
            <a:br/>
            <a:r>
              <a:t>Genres: Drama, Mystery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20040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17</a:t>
            </a:r>
          </a:p>
        </p:txBody>
      </p:sp>
      <p:pic>
        <p:nvPicPr>
          <p:cNvPr id="55" name="Picture 54" descr="50_Most_Viewed_1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52160" y="5029200"/>
            <a:ext cx="640080" cy="91440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658368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26,300,000</a:t>
            </a:r>
            <a:br/>
            <a:r>
              <a:t>Title: Testament: The Story of Moses: Season 1</a:t>
            </a:r>
            <a:br/>
            <a:r>
              <a:t>Runtime: 4:16</a:t>
            </a:r>
            <a:br/>
            <a:r>
              <a:t>Votes: None</a:t>
            </a:r>
            <a:br/>
            <a:r>
              <a:t>Reproduced Hours: 112,400,000</a:t>
            </a:r>
            <a:br/>
            <a:r>
              <a:t>Country: United States of America</a:t>
            </a:r>
            <a:br/>
            <a:r>
              <a:t>Genres: Documentary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85216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18</a:t>
            </a:r>
          </a:p>
        </p:txBody>
      </p:sp>
      <p:pic>
        <p:nvPicPr>
          <p:cNvPr id="58" name="Picture 57" descr="50_Most_Viewed_19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503920" y="5029200"/>
            <a:ext cx="640080" cy="91440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923544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25,400,000</a:t>
            </a:r>
            <a:br/>
            <a:r>
              <a:t>Title: Raising Voices: Season 1 // Ni una más: Tempor</a:t>
            </a:r>
            <a:br/>
            <a:r>
              <a:t>Runtime: 6:03</a:t>
            </a:r>
            <a:br/>
            <a:r>
              <a:t>Votes: 7.8</a:t>
            </a:r>
            <a:br/>
            <a:r>
              <a:t>Reproduced Hours: 153,800,000</a:t>
            </a:r>
            <a:br/>
            <a:r>
              <a:t>Country: Spain</a:t>
            </a:r>
            <a:br/>
            <a:r>
              <a:t>Genres: Drama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50392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19</a:t>
            </a:r>
          </a:p>
        </p:txBody>
      </p:sp>
      <p:pic>
        <p:nvPicPr>
          <p:cNvPr id="61" name="Picture 60" descr="50_Most_Viewed_20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155680" y="5029200"/>
            <a:ext cx="640080" cy="914400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188720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25,400,000</a:t>
            </a:r>
            <a:br/>
            <a:r>
              <a:t>Title: Parasyte: The Grey: Limited Series // 기생수: 더 그</a:t>
            </a:r>
            <a:br/>
            <a:r>
              <a:t>Runtime: 5:00</a:t>
            </a:r>
            <a:br/>
            <a:r>
              <a:t>Votes: 7.6</a:t>
            </a:r>
            <a:br/>
            <a:r>
              <a:t>Reproduced Hours: 126,800,000</a:t>
            </a:r>
            <a:br/>
            <a:r>
              <a:t>Country: South Korea</a:t>
            </a:r>
            <a:br/>
            <a:r>
              <a:t>Genres: Drama, Sci-Fi &amp; Fantasy, Action &amp; Adventure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115568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20</a:t>
            </a:r>
          </a:p>
        </p:txBody>
      </p:sp>
      <p:pic>
        <p:nvPicPr>
          <p:cNvPr id="64" name="Picture 63" descr="50_Most_Viewed_21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48640" y="6400800"/>
            <a:ext cx="640080" cy="914400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128016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24,400,000</a:t>
            </a:r>
            <a:br/>
            <a:r>
              <a:t>Title: Queen Charlotte: A Bridgerton Story</a:t>
            </a:r>
            <a:br/>
            <a:r>
              <a:t>Runtime: 6:29</a:t>
            </a:r>
            <a:br/>
            <a:r>
              <a:t>Votes: 8.095</a:t>
            </a:r>
            <a:br/>
            <a:r>
              <a:t>Reproduced Hours: 158,000,000</a:t>
            </a:r>
            <a:br/>
            <a:r>
              <a:t>Country: United States of America</a:t>
            </a:r>
            <a:br/>
            <a:r>
              <a:t>Genres: Drama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4864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21</a:t>
            </a:r>
          </a:p>
        </p:txBody>
      </p:sp>
      <p:pic>
        <p:nvPicPr>
          <p:cNvPr id="67" name="Picture 66" descr="50_Most_Viewed_22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200400" y="6400800"/>
            <a:ext cx="640080" cy="914400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393192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23,900,000</a:t>
            </a:r>
            <a:br/>
            <a:r>
              <a:t>Title: The Brothers Sun: Season 1</a:t>
            </a:r>
            <a:br/>
            <a:r>
              <a:t>Runtime: 7:20</a:t>
            </a:r>
            <a:br/>
            <a:r>
              <a:t>Votes: 7.7</a:t>
            </a:r>
            <a:br/>
            <a:r>
              <a:t>Reproduced Hours: 175,600,000</a:t>
            </a:r>
            <a:br/>
            <a:r>
              <a:t>Country: United States of America</a:t>
            </a:r>
            <a:br/>
            <a:r>
              <a:t>Genres: Drama, Crime, Action &amp; Adventure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20040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22</a:t>
            </a:r>
          </a:p>
        </p:txBody>
      </p:sp>
      <p:pic>
        <p:nvPicPr>
          <p:cNvPr id="70" name="Picture 69" descr="50_Most_Viewed_23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852160" y="6400800"/>
            <a:ext cx="640080" cy="91440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658368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23,900,000</a:t>
            </a:r>
            <a:br/>
            <a:r>
              <a:t>Title: CoComelon Lane: Season 1</a:t>
            </a:r>
            <a:br/>
            <a:r>
              <a:t>Runtime: 3:55</a:t>
            </a:r>
            <a:br/>
            <a:r>
              <a:t>Votes: 7.6</a:t>
            </a:r>
            <a:br/>
            <a:r>
              <a:t>Reproduced Hours: 93,600,000</a:t>
            </a:r>
            <a:br/>
            <a:r>
              <a:t>Country: United States of America</a:t>
            </a:r>
            <a:br/>
            <a:r>
              <a:t>Genres: Animation, Kids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85216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23</a:t>
            </a:r>
          </a:p>
        </p:txBody>
      </p:sp>
      <p:pic>
        <p:nvPicPr>
          <p:cNvPr id="73" name="Picture 72" descr="50_Most_Viewed_24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503920" y="6400800"/>
            <a:ext cx="640080" cy="914400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923544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23,300,000</a:t>
            </a:r>
            <a:br/>
            <a:r>
              <a:t>Title: Furies: Season 1</a:t>
            </a:r>
            <a:br/>
            <a:r>
              <a:t>Runtime: 6:00</a:t>
            </a:r>
            <a:br/>
            <a:r>
              <a:t>Votes: 7.3</a:t>
            </a:r>
            <a:br/>
            <a:r>
              <a:t>Reproduced Hours: 139,900,000</a:t>
            </a:r>
            <a:br/>
            <a:r>
              <a:t>Country: France</a:t>
            </a:r>
            <a:br/>
            <a:r>
              <a:t>Genres: Crime, Action &amp; Adventure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50392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24</a:t>
            </a:r>
          </a:p>
        </p:txBody>
      </p:sp>
      <p:pic>
        <p:nvPicPr>
          <p:cNvPr id="76" name="Picture 75" descr="50_Most_Viewed_25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155680" y="6400800"/>
            <a:ext cx="640080" cy="914400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1188720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23,000,000</a:t>
            </a:r>
            <a:br/>
            <a:r>
              <a:t>Title: Young Sheldon: Season 1</a:t>
            </a:r>
            <a:br/>
            <a:r>
              <a:t>Runtime: 7:13</a:t>
            </a:r>
            <a:br/>
            <a:r>
              <a:t>Votes: 8.074</a:t>
            </a:r>
            <a:br/>
            <a:r>
              <a:t>Reproduced Hours: 166,000,000</a:t>
            </a:r>
            <a:br/>
            <a:r>
              <a:t>Country: United States of America</a:t>
            </a:r>
            <a:br/>
            <a:r>
              <a:t>Genres: Drama, Comedy, Family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115568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25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70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times New Roman"/>
              </a:defRPr>
            </a:pPr>
            <a:r>
              <a:t>This bar and pie charts shows the popularity of the Producing Countries based on their total views.</a:t>
            </a:r>
            <a:br/>
            <a:r>
              <a:t>Keep in mind that the largest chart on one page is smaller than the last one on the previous page.</a:t>
            </a:r>
            <a:br/>
            <a:r>
              <a:t>There is a small error margin due to titles with missing countries data.</a:t>
            </a:r>
            <a:br/>
            <a:r>
              <a:t>(This margin varies depending on the analyzed Data Dump.)</a:t>
            </a:r>
            <a:br/>
            <a:r>
              <a:t>Titles With No Genres: 613</a:t>
            </a:r>
            <a:br/>
            <a:r>
              <a:t>Error Margin: 3.793 %</a:t>
            </a:r>
          </a:p>
        </p:txBody>
      </p:sp>
      <p:pic>
        <p:nvPicPr>
          <p:cNvPr id="5" name="Picture 4" descr="Global_Graphs_countries_bars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3200"/>
            <a:ext cx="14630400" cy="5486400"/>
          </a:xfrm>
          <a:prstGeom prst="rect">
            <a:avLst/>
          </a:prstGeom>
        </p:spPr>
      </p:pic>
      <p:pic>
        <p:nvPicPr>
          <p:cNvPr id="6" name="Picture 5" descr="Global_Graphs_countries_pies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1120" y="0"/>
            <a:ext cx="5486400" cy="2515229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71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times New Roman"/>
              </a:defRPr>
            </a:pPr>
            <a:r>
              <a:t>This bar and pie charts shows the popularity of the Producing Countries based on their total views.</a:t>
            </a:r>
            <a:br/>
            <a:r>
              <a:t>Keep in mind that the largest chart on one page is smaller than the last one on the previous page.</a:t>
            </a:r>
            <a:br/>
            <a:r>
              <a:t>There is a small error margin due to titles with missing countries data.</a:t>
            </a:r>
            <a:br/>
            <a:r>
              <a:t>(This margin varies depending on the analyzed Data Dump.)</a:t>
            </a:r>
            <a:br/>
            <a:r>
              <a:t>Titles With No Genres: 613</a:t>
            </a:r>
            <a:br/>
            <a:r>
              <a:t>Error Margin: 3.793 %</a:t>
            </a:r>
          </a:p>
        </p:txBody>
      </p:sp>
      <p:pic>
        <p:nvPicPr>
          <p:cNvPr id="5" name="Picture 4" descr="Global_Graphs_countries_bars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3200"/>
            <a:ext cx="14630400" cy="5486400"/>
          </a:xfrm>
          <a:prstGeom prst="rect">
            <a:avLst/>
          </a:prstGeom>
        </p:spPr>
      </p:pic>
      <p:pic>
        <p:nvPicPr>
          <p:cNvPr id="6" name="Picture 5" descr="Global_Graphs_countries_pies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1120" y="0"/>
            <a:ext cx="5275637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72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times New Roman"/>
              </a:defRPr>
            </a:pPr>
            <a:r>
              <a:t>This bar and pie charts shows the popularity of the Producing Countries based on their total views.</a:t>
            </a:r>
            <a:br/>
            <a:r>
              <a:t>Keep in mind that the largest chart on one page is smaller than the last one on the previous page.</a:t>
            </a:r>
            <a:br/>
            <a:r>
              <a:t>There is a small error margin due to titles with missing countries data.</a:t>
            </a:r>
            <a:br/>
            <a:r>
              <a:t>(This margin varies depending on the analyzed Data Dump.)</a:t>
            </a:r>
            <a:br/>
            <a:r>
              <a:t>Titles With No Genres: 613</a:t>
            </a:r>
            <a:br/>
            <a:r>
              <a:t>Error Margin: 3.793 %</a:t>
            </a:r>
          </a:p>
        </p:txBody>
      </p:sp>
      <p:pic>
        <p:nvPicPr>
          <p:cNvPr id="5" name="Picture 4" descr="Global_Graphs_countries_bars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3200"/>
            <a:ext cx="14630400" cy="5486400"/>
          </a:xfrm>
          <a:prstGeom prst="rect">
            <a:avLst/>
          </a:prstGeom>
        </p:spPr>
      </p:pic>
      <p:pic>
        <p:nvPicPr>
          <p:cNvPr id="6" name="Picture 5" descr="Global_Graphs_countries_pies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1120" y="0"/>
            <a:ext cx="5282224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73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>
                <a:solidFill>
                  <a:srgbClr val="D3D3D3"/>
                </a:solidFill>
                <a:latin typeface="times New Roman"/>
              </a:defRPr>
            </a:pPr>
            <a:r>
              <a:t>This bar and pie charts shows the popularity of the Producing Countries based on their total views.</a:t>
            </a:r>
            <a:br/>
            <a:r>
              <a:t>Keep in mind that the largest chart on one page is smaller than the last one on the previous page.</a:t>
            </a:r>
            <a:br/>
            <a:r>
              <a:t>There is a small error margin due to titles with missing countries data.</a:t>
            </a:r>
            <a:br/>
            <a:r>
              <a:t>(This margin varies depending on the analyzed Data Dump.)</a:t>
            </a:r>
            <a:br/>
            <a:r>
              <a:t>Titles With No Genres: 613</a:t>
            </a:r>
            <a:br/>
            <a:r>
              <a:t>Error Margin: 3.793 %</a:t>
            </a:r>
          </a:p>
        </p:txBody>
      </p:sp>
      <p:pic>
        <p:nvPicPr>
          <p:cNvPr id="5" name="Picture 4" descr="Global_Graphs_countries_bars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3200"/>
            <a:ext cx="14630400" cy="5486400"/>
          </a:xfrm>
          <a:prstGeom prst="rect">
            <a:avLst/>
          </a:prstGeom>
        </p:spPr>
      </p:pic>
      <p:pic>
        <p:nvPicPr>
          <p:cNvPr id="6" name="Picture 5" descr="Global_Graphs_countries_pies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1120" y="0"/>
            <a:ext cx="5486400" cy="2664258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74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0" y="18288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6400">
                <a:solidFill>
                  <a:srgbClr val="D3D3D3"/>
                </a:solidFill>
                <a:latin typeface="Impact"/>
              </a:defRPr>
            </a:pPr>
            <a:r>
              <a:t>Analysis of </a:t>
            </a:r>
            <a:br/>
            <a:r>
              <a:t>Global Content </a:t>
            </a:r>
            <a:br/>
            <a:r>
              <a:t>Top_Best50_by_Views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0" y="50292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Calibri"/>
              </a:defRPr>
            </a:pPr>
            <a:r>
              <a:t>This analysis highlights the 50 most-viewed titles on Netflix, offering insights into the platform's top-performing content.</a:t>
            </a:r>
            <a:br/>
            <a:r>
              <a:t>These selections reflect audience preferences and showcase the titles that have captivated viewers worldwide.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75</a:t>
            </a:r>
          </a:p>
        </p:txBody>
      </p:sp>
      <p:pic>
        <p:nvPicPr>
          <p:cNvPr id="4" name="Picture 3" descr="50_Most_Viewed_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914400"/>
            <a:ext cx="640080" cy="91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8016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143,800,000</a:t>
            </a:r>
            <a:br/>
            <a:r>
              <a:t>Title: Damsel</a:t>
            </a:r>
            <a:br/>
            <a:r>
              <a:t>Runtime: 1:50</a:t>
            </a:r>
            <a:br/>
            <a:r>
              <a:t>Votes: 7.063</a:t>
            </a:r>
            <a:br/>
            <a:r>
              <a:t>Reproduced Hours: 263,700,000</a:t>
            </a:r>
            <a:br/>
            <a:r>
              <a:t>Country: United States of America</a:t>
            </a:r>
            <a:br/>
            <a:r>
              <a:t>Genres: Fantasy, Action, Adventure</a:t>
            </a:r>
            <a:br/>
            <a:r>
              <a:t>movie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</a:t>
            </a:r>
          </a:p>
        </p:txBody>
      </p:sp>
      <p:pic>
        <p:nvPicPr>
          <p:cNvPr id="7" name="Picture 6" descr="50_Most_Viewed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914400"/>
            <a:ext cx="640080" cy="91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3192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129,400,000</a:t>
            </a:r>
            <a:br/>
            <a:r>
              <a:t>Title: Lift</a:t>
            </a:r>
            <a:br/>
            <a:r>
              <a:t>Runtime: 1:47</a:t>
            </a:r>
            <a:br/>
            <a:r>
              <a:t>Votes: 6.481</a:t>
            </a:r>
            <a:br/>
            <a:r>
              <a:t>Reproduced Hours: 230,800,000</a:t>
            </a:r>
            <a:br/>
            <a:r>
              <a:t>Country: United States of America</a:t>
            </a:r>
            <a:br/>
            <a:r>
              <a:t>Genres: Crime, Comedy, Action</a:t>
            </a:r>
            <a:br/>
            <a:r>
              <a:t>movie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0040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</a:t>
            </a:r>
          </a:p>
        </p:txBody>
      </p:sp>
      <p:pic>
        <p:nvPicPr>
          <p:cNvPr id="10" name="Picture 9" descr="50_Most_Viewed_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160" y="914400"/>
            <a:ext cx="640080" cy="914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8368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107,500,000</a:t>
            </a:r>
            <a:br/>
            <a:r>
              <a:t>Title: Fool Me Once: Limited Series</a:t>
            </a:r>
            <a:br/>
            <a:r>
              <a:t>Runtime: 6:25</a:t>
            </a:r>
            <a:br/>
            <a:r>
              <a:t>Votes: 7.242</a:t>
            </a:r>
            <a:br/>
            <a:r>
              <a:t>Reproduced Hours: 689,500,000</a:t>
            </a:r>
            <a:br/>
            <a:r>
              <a:t>Country: United Kingdom</a:t>
            </a:r>
            <a:br/>
            <a:r>
              <a:t>Genres: Drama, Crime, Mystery</a:t>
            </a:r>
            <a:br/>
            <a:r>
              <a:t>tv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5216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</a:t>
            </a:r>
          </a:p>
        </p:txBody>
      </p:sp>
      <p:pic>
        <p:nvPicPr>
          <p:cNvPr id="13" name="Picture 12" descr="50_Most_Viewed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3920" y="914400"/>
            <a:ext cx="640080" cy="914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23544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103,800,000</a:t>
            </a:r>
            <a:br/>
            <a:r>
              <a:t>Title: Society of the Snow // La sociedad de la nieve</a:t>
            </a:r>
            <a:br/>
            <a:r>
              <a:t>Runtime: 2:26</a:t>
            </a:r>
            <a:br/>
            <a:r>
              <a:t>Votes: 8.021</a:t>
            </a:r>
            <a:br/>
            <a:r>
              <a:t>Reproduced Hours: 252,500,000</a:t>
            </a:r>
            <a:br/>
            <a:r>
              <a:t>Country: Spain</a:t>
            </a:r>
            <a:br/>
            <a:r>
              <a:t>Genres: Drama, History</a:t>
            </a:r>
            <a:br/>
            <a:r>
              <a:t>movie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50392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</a:t>
            </a:r>
          </a:p>
        </p:txBody>
      </p:sp>
      <p:pic>
        <p:nvPicPr>
          <p:cNvPr id="16" name="Picture 15" descr="50_Most_Viewed_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5680" y="914400"/>
            <a:ext cx="640080" cy="914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88720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91,900,000</a:t>
            </a:r>
            <a:br/>
            <a:r>
              <a:t>Title: Bridgerton: Season 3</a:t>
            </a:r>
            <a:br/>
            <a:r>
              <a:t>Runtime: 7:59</a:t>
            </a:r>
            <a:br/>
            <a:r>
              <a:t>Votes: 8.1</a:t>
            </a:r>
            <a:br/>
            <a:r>
              <a:t>Reproduced Hours: 733,800,000</a:t>
            </a:r>
            <a:br/>
            <a:r>
              <a:t>Country: United States of America</a:t>
            </a:r>
            <a:br/>
            <a:r>
              <a:t>Genres: Drama</a:t>
            </a:r>
            <a:br/>
            <a:r>
              <a:t>tv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5568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5</a:t>
            </a:r>
          </a:p>
        </p:txBody>
      </p:sp>
      <p:pic>
        <p:nvPicPr>
          <p:cNvPr id="19" name="Picture 18" descr="50_Most_Viewed_3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640" y="2286000"/>
            <a:ext cx="640080" cy="9144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28016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87,600,000</a:t>
            </a:r>
            <a:br/>
            <a:r>
              <a:t>Title: Baby Reindeer: Limited Series</a:t>
            </a:r>
            <a:br/>
            <a:r>
              <a:t>Runtime: 3:58</a:t>
            </a:r>
            <a:br/>
            <a:r>
              <a:t>Votes: 7.624</a:t>
            </a:r>
            <a:br/>
            <a:r>
              <a:t>Reproduced Hours: 347,600,000</a:t>
            </a:r>
            <a:br/>
            <a:r>
              <a:t>Country: United Kingdom</a:t>
            </a:r>
            <a:br/>
            <a:r>
              <a:t>Genres: Drama</a:t>
            </a:r>
            <a:br/>
            <a:r>
              <a:t>tv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864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6</a:t>
            </a:r>
          </a:p>
        </p:txBody>
      </p:sp>
      <p:pic>
        <p:nvPicPr>
          <p:cNvPr id="22" name="Picture 21" descr="50_Most_Viewed_4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2286000"/>
            <a:ext cx="640080" cy="9144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93192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84,700,000</a:t>
            </a:r>
            <a:br/>
            <a:r>
              <a:t>Title: Under Paris // Sous la Seine</a:t>
            </a:r>
            <a:br/>
            <a:r>
              <a:t>Runtime: 1:44</a:t>
            </a:r>
            <a:br/>
            <a:r>
              <a:t>Votes: 5.998</a:t>
            </a:r>
            <a:br/>
            <a:r>
              <a:t>Reproduced Hours: 146,800,000</a:t>
            </a:r>
            <a:br/>
            <a:r>
              <a:t>Country: France</a:t>
            </a:r>
            <a:br/>
            <a:r>
              <a:t>Genres: Drama, Action, Horror, Thriller</a:t>
            </a:r>
            <a:br/>
            <a:r>
              <a:t>movie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0040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7</a:t>
            </a:r>
          </a:p>
        </p:txBody>
      </p:sp>
      <p:pic>
        <p:nvPicPr>
          <p:cNvPr id="25" name="Picture 24" descr="50_Most_Viewed_5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2160" y="2286000"/>
            <a:ext cx="640080" cy="9144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58368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80,300,000</a:t>
            </a:r>
            <a:br/>
            <a:r>
              <a:t>Title: The Super Mario Bros. Movie</a:t>
            </a:r>
            <a:br/>
            <a:r>
              <a:t>Runtime: 1:32</a:t>
            </a:r>
            <a:br/>
            <a:r>
              <a:t>Votes: 7.642</a:t>
            </a:r>
            <a:br/>
            <a:r>
              <a:t>Reproduced Hours: 123,100,000</a:t>
            </a:r>
            <a:br/>
            <a:r>
              <a:t>Country: United States of America</a:t>
            </a:r>
            <a:br/>
            <a:r>
              <a:t>Genres: Comedy, Family, Animation, Fantasy, Adventure</a:t>
            </a:r>
            <a:br/>
            <a:r>
              <a:t>movie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85216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8</a:t>
            </a:r>
          </a:p>
        </p:txBody>
      </p:sp>
      <p:pic>
        <p:nvPicPr>
          <p:cNvPr id="28" name="Picture 27" descr="50_Most_Viewed_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03920" y="2286000"/>
            <a:ext cx="640080" cy="9144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23544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77,700,000</a:t>
            </a:r>
            <a:br/>
            <a:r>
              <a:t>Title: Mother of the Bride</a:t>
            </a:r>
            <a:br/>
            <a:r>
              <a:t>Runtime: 1:30</a:t>
            </a:r>
            <a:br/>
            <a:r>
              <a:t>Votes: 5.907</a:t>
            </a:r>
            <a:br/>
            <a:r>
              <a:t>Reproduced Hours: 116,500,000</a:t>
            </a:r>
            <a:br/>
            <a:r>
              <a:t>Country: United States of America</a:t>
            </a:r>
            <a:br/>
            <a:r>
              <a:t>Genres: Comedy, Romance</a:t>
            </a:r>
            <a:br/>
            <a:r>
              <a:t>movie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50392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9</a:t>
            </a:r>
          </a:p>
        </p:txBody>
      </p:sp>
      <p:pic>
        <p:nvPicPr>
          <p:cNvPr id="31" name="Picture 30" descr="50_Most_Viewed_7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55680" y="2286000"/>
            <a:ext cx="640080" cy="9144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188720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77,100,000</a:t>
            </a:r>
            <a:br/>
            <a:r>
              <a:t>Title: Atlas</a:t>
            </a:r>
            <a:br/>
            <a:r>
              <a:t>Runtime: 2:00</a:t>
            </a:r>
            <a:br/>
            <a:r>
              <a:t>Votes: 6.8</a:t>
            </a:r>
            <a:br/>
            <a:r>
              <a:t>Reproduced Hours: 154,200,000</a:t>
            </a:r>
            <a:br/>
            <a:r>
              <a:t>Country: United States of America</a:t>
            </a:r>
            <a:br/>
            <a:r>
              <a:t>Genres: Action, Science Fiction</a:t>
            </a:r>
            <a:br/>
            <a:r>
              <a:t>movie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5568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10</a:t>
            </a:r>
          </a:p>
        </p:txBody>
      </p:sp>
      <p:pic>
        <p:nvPicPr>
          <p:cNvPr id="34" name="Picture 33" descr="50_Most_Viewed_4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8640" y="3657600"/>
            <a:ext cx="640080" cy="9144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28016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75,900,000</a:t>
            </a:r>
            <a:br/>
            <a:r>
              <a:t>Title: The Gentlemen: Season 1</a:t>
            </a:r>
            <a:br/>
            <a:r>
              <a:t>Runtime: 6:41</a:t>
            </a:r>
            <a:br/>
            <a:r>
              <a:t>Votes: 7.887</a:t>
            </a:r>
            <a:br/>
            <a:r>
              <a:t>Reproduced Hours: 507,300,000</a:t>
            </a:r>
            <a:br/>
            <a:r>
              <a:t>Country: United Kingdom</a:t>
            </a:r>
            <a:br/>
            <a:r>
              <a:t>Genres: Drama, Crime, Comedy</a:t>
            </a:r>
            <a:br/>
            <a:r>
              <a:t>tv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4864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11</a:t>
            </a:r>
          </a:p>
        </p:txBody>
      </p:sp>
      <p:pic>
        <p:nvPicPr>
          <p:cNvPr id="37" name="Picture 36" descr="50_Most_Viewed_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00400" y="3657600"/>
            <a:ext cx="640080" cy="9144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393192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72,700,000</a:t>
            </a:r>
            <a:br/>
            <a:r>
              <a:t>Title: Minions</a:t>
            </a:r>
            <a:br/>
            <a:r>
              <a:t>Runtime: 1:31</a:t>
            </a:r>
            <a:br/>
            <a:r>
              <a:t>Votes: 6.412</a:t>
            </a:r>
            <a:br/>
            <a:r>
              <a:t>Reproduced Hours: 110,200,000</a:t>
            </a:r>
            <a:br/>
            <a:r>
              <a:t>Country: United States of America</a:t>
            </a:r>
            <a:br/>
            <a:r>
              <a:t>Genres: Comedy, Family, Animation, Adventure</a:t>
            </a:r>
            <a:br/>
            <a:r>
              <a:t>movie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20040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12</a:t>
            </a:r>
          </a:p>
        </p:txBody>
      </p:sp>
      <p:pic>
        <p:nvPicPr>
          <p:cNvPr id="40" name="Picture 39" descr="50_Most_Viewed_9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52160" y="3657600"/>
            <a:ext cx="640080" cy="9144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658368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72,100,000</a:t>
            </a:r>
            <a:br/>
            <a:r>
              <a:t>Title: Irish Wish</a:t>
            </a:r>
            <a:br/>
            <a:r>
              <a:t>Runtime: 1:34</a:t>
            </a:r>
            <a:br/>
            <a:r>
              <a:t>Votes: 6.213</a:t>
            </a:r>
            <a:br/>
            <a:r>
              <a:t>Reproduced Hours: 113,000,000</a:t>
            </a:r>
            <a:br/>
            <a:r>
              <a:t>Country: United States of America</a:t>
            </a:r>
            <a:br/>
            <a:r>
              <a:t>Genres: Comedy, Romance, Fantasy</a:t>
            </a:r>
            <a:br/>
            <a:r>
              <a:t>movie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85216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13</a:t>
            </a:r>
          </a:p>
        </p:txBody>
      </p:sp>
      <p:pic>
        <p:nvPicPr>
          <p:cNvPr id="43" name="Picture 42" descr="50_Most_Viewed_5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03920" y="3657600"/>
            <a:ext cx="640080" cy="9144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923544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71,100,000</a:t>
            </a:r>
            <a:br/>
            <a:r>
              <a:t>Title: Avatar The Last Airbender: Season 1</a:t>
            </a:r>
            <a:br/>
            <a:r>
              <a:t>Runtime: 7:15</a:t>
            </a:r>
            <a:br/>
            <a:r>
              <a:t>Votes: 7.931</a:t>
            </a:r>
            <a:br/>
            <a:r>
              <a:t>Reproduced Hours: 515,300,000</a:t>
            </a:r>
            <a:br/>
            <a:r>
              <a:t>Country: United States of America</a:t>
            </a:r>
            <a:br/>
            <a:r>
              <a:t>Genres: Drama, Sci-Fi &amp; Fantasy, Action &amp; Adventure</a:t>
            </a:r>
            <a:br/>
            <a:r>
              <a:t>tv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50392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14</a:t>
            </a:r>
          </a:p>
        </p:txBody>
      </p:sp>
      <p:pic>
        <p:nvPicPr>
          <p:cNvPr id="46" name="Picture 45" descr="50_Most_Viewed_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55680" y="3657600"/>
            <a:ext cx="640080" cy="91440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188720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69,200,000</a:t>
            </a:r>
            <a:br/>
            <a:r>
              <a:t>Title: Griselda: Limited Series</a:t>
            </a:r>
            <a:br/>
            <a:r>
              <a:t>Runtime: 5:32</a:t>
            </a:r>
            <a:br/>
            <a:r>
              <a:t>Votes: 7.322</a:t>
            </a:r>
            <a:br/>
            <a:r>
              <a:t>Reproduced Hours: 383,000,000</a:t>
            </a:r>
            <a:br/>
            <a:r>
              <a:t>Country: United States of America</a:t>
            </a:r>
            <a:br/>
            <a:r>
              <a:t>Genres: Drama, Crime</a:t>
            </a:r>
            <a:br/>
            <a:r>
              <a:t>tv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115568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15</a:t>
            </a:r>
          </a:p>
        </p:txBody>
      </p:sp>
      <p:pic>
        <p:nvPicPr>
          <p:cNvPr id="49" name="Picture 48" descr="50_Most_Viewed_10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8640" y="5029200"/>
            <a:ext cx="640080" cy="9144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28016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63,600,000</a:t>
            </a:r>
            <a:br/>
            <a:r>
              <a:t>Title: The Boss Baby</a:t>
            </a:r>
            <a:br/>
            <a:r>
              <a:t>Runtime: 1:38</a:t>
            </a:r>
            <a:br/>
            <a:r>
              <a:t>Votes: 6.4</a:t>
            </a:r>
            <a:br/>
            <a:r>
              <a:t>Reproduced Hours: 103,800,000</a:t>
            </a:r>
            <a:br/>
            <a:r>
              <a:t>Country: United States of America</a:t>
            </a:r>
            <a:br/>
            <a:r>
              <a:t>Genres: Comedy, Family, Animation</a:t>
            </a:r>
            <a:br/>
            <a:r>
              <a:t>movie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4864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16</a:t>
            </a:r>
          </a:p>
        </p:txBody>
      </p:sp>
      <p:pic>
        <p:nvPicPr>
          <p:cNvPr id="52" name="Picture 51" descr="50_Most_Viewed_11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00400" y="5029200"/>
            <a:ext cx="640080" cy="91440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393192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61,600,000</a:t>
            </a:r>
            <a:br/>
            <a:r>
              <a:t>Title: Despicable Me 3</a:t>
            </a:r>
            <a:br/>
            <a:r>
              <a:t>Runtime: 1:30</a:t>
            </a:r>
            <a:br/>
            <a:r>
              <a:t>Votes: 6.469</a:t>
            </a:r>
            <a:br/>
            <a:r>
              <a:t>Reproduced Hours: 92,400,000</a:t>
            </a:r>
            <a:br/>
            <a:r>
              <a:t>Country: United States of America</a:t>
            </a:r>
            <a:br/>
            <a:r>
              <a:t>Genres: Comedy, Family, Animation, Action, Adventure</a:t>
            </a:r>
            <a:br/>
            <a:r>
              <a:t>movie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20040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17</a:t>
            </a:r>
          </a:p>
        </p:txBody>
      </p:sp>
      <p:pic>
        <p:nvPicPr>
          <p:cNvPr id="55" name="Picture 54" descr="50_Most_Viewed_12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52160" y="5029200"/>
            <a:ext cx="640080" cy="91440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658368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57,400,000</a:t>
            </a:r>
            <a:br/>
            <a:r>
              <a:t>Title: Woody Woodpecker Goes to Camp</a:t>
            </a:r>
            <a:br/>
            <a:r>
              <a:t>Runtime: 1:40</a:t>
            </a:r>
            <a:br/>
            <a:r>
              <a:t>Votes: 6.525</a:t>
            </a:r>
            <a:br/>
            <a:r>
              <a:t>Reproduced Hours: 95,600,000</a:t>
            </a:r>
            <a:br/>
            <a:r>
              <a:t>Country: United States of America</a:t>
            </a:r>
            <a:br/>
            <a:r>
              <a:t>Genres: Comedy, Family, Animation</a:t>
            </a:r>
            <a:br/>
            <a:r>
              <a:t>movie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85216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18</a:t>
            </a:r>
          </a:p>
        </p:txBody>
      </p:sp>
      <p:pic>
        <p:nvPicPr>
          <p:cNvPr id="58" name="Picture 57" descr="50_Most_Viewed_13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503920" y="5029200"/>
            <a:ext cx="640080" cy="91440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923544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56,900,000</a:t>
            </a:r>
            <a:br/>
            <a:r>
              <a:t>Title: Shrek</a:t>
            </a:r>
            <a:br/>
            <a:r>
              <a:t>Runtime: 1:30</a:t>
            </a:r>
            <a:br/>
            <a:r>
              <a:t>Votes: 7.7</a:t>
            </a:r>
            <a:br/>
            <a:r>
              <a:t>Reproduced Hours: 85,300,000</a:t>
            </a:r>
            <a:br/>
            <a:r>
              <a:t>Country: United States of America</a:t>
            </a:r>
            <a:br/>
            <a:r>
              <a:t>Genres: Comedy, Family, Animation, Fantasy, Adventure</a:t>
            </a:r>
            <a:br/>
            <a:r>
              <a:t>movie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50392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19</a:t>
            </a:r>
          </a:p>
        </p:txBody>
      </p:sp>
      <p:pic>
        <p:nvPicPr>
          <p:cNvPr id="61" name="Picture 60" descr="50_Most_Viewed_14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155680" y="5029200"/>
            <a:ext cx="640080" cy="914400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188720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55,800,000</a:t>
            </a:r>
            <a:br/>
            <a:r>
              <a:t>Title: Rebel Moon — Part Two: The Scargiver</a:t>
            </a:r>
            <a:br/>
            <a:r>
              <a:t>Runtime: 2:04</a:t>
            </a:r>
            <a:br/>
            <a:r>
              <a:t>Votes: 6.1</a:t>
            </a:r>
            <a:br/>
            <a:r>
              <a:t>Reproduced Hours: 115,300,000</a:t>
            </a:r>
            <a:br/>
            <a:r>
              <a:t>Country: United States of America</a:t>
            </a:r>
            <a:br/>
            <a:r>
              <a:t>Genres: Action, Science Fiction</a:t>
            </a:r>
            <a:br/>
            <a:r>
              <a:t>movie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115568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20</a:t>
            </a:r>
          </a:p>
        </p:txBody>
      </p:sp>
      <p:pic>
        <p:nvPicPr>
          <p:cNvPr id="64" name="Picture 63" descr="50_Most_Viewed_7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8640" y="6400800"/>
            <a:ext cx="640080" cy="914400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128016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55,000,000</a:t>
            </a:r>
            <a:br/>
            <a:r>
              <a:t>Title: American Nightmare: Season 1</a:t>
            </a:r>
            <a:br/>
            <a:r>
              <a:t>Runtime: 2:15</a:t>
            </a:r>
            <a:br/>
            <a:r>
              <a:t>Votes: 7.394</a:t>
            </a:r>
            <a:br/>
            <a:r>
              <a:t>Reproduced Hours: 123,700,000</a:t>
            </a:r>
            <a:br/>
            <a:r>
              <a:t>Country: United Kingdom</a:t>
            </a:r>
            <a:br/>
            <a:r>
              <a:t>Genres: Crime, Documentary</a:t>
            </a:r>
            <a:br/>
            <a:r>
              <a:t>tv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4864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21</a:t>
            </a:r>
          </a:p>
        </p:txBody>
      </p:sp>
      <p:pic>
        <p:nvPicPr>
          <p:cNvPr id="67" name="Picture 66" descr="50_Most_Viewed_15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200400" y="6400800"/>
            <a:ext cx="640080" cy="914400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393192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54,200,000</a:t>
            </a:r>
            <a:br/>
            <a:r>
              <a:t>Title: Rebel Moon — Part One: A Child of Fire</a:t>
            </a:r>
            <a:br/>
            <a:r>
              <a:t>Runtime: 2:16</a:t>
            </a:r>
            <a:br/>
            <a:r>
              <a:t>Votes: 6.309</a:t>
            </a:r>
            <a:br/>
            <a:r>
              <a:t>Reproduced Hours: 122,800,000</a:t>
            </a:r>
            <a:br/>
            <a:r>
              <a:t>Country: United States of America</a:t>
            </a:r>
            <a:br/>
            <a:r>
              <a:t>Genres: Drama, Action, Science Fiction, War</a:t>
            </a:r>
            <a:br/>
            <a:r>
              <a:t>movie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20040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22</a:t>
            </a:r>
          </a:p>
        </p:txBody>
      </p:sp>
      <p:pic>
        <p:nvPicPr>
          <p:cNvPr id="70" name="Picture 69" descr="50_Most_Viewed_16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2160" y="6400800"/>
            <a:ext cx="640080" cy="91440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658368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53,900,000</a:t>
            </a:r>
            <a:br/>
            <a:r>
              <a:t>Title: Leo</a:t>
            </a:r>
            <a:br/>
            <a:r>
              <a:t>Runtime: 1:47</a:t>
            </a:r>
            <a:br/>
            <a:r>
              <a:t>Votes: 7.477</a:t>
            </a:r>
            <a:br/>
            <a:r>
              <a:t>Reproduced Hours: 96,200,000</a:t>
            </a:r>
            <a:br/>
            <a:r>
              <a:t>Country: United States of America</a:t>
            </a:r>
            <a:br/>
            <a:r>
              <a:t>Genres: Comedy, Family, Animation</a:t>
            </a:r>
            <a:br/>
            <a:r>
              <a:t>movie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85216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23</a:t>
            </a:r>
          </a:p>
        </p:txBody>
      </p:sp>
      <p:pic>
        <p:nvPicPr>
          <p:cNvPr id="73" name="Picture 72" descr="50_Most_Viewed_17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503920" y="6400800"/>
            <a:ext cx="640080" cy="914400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923544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53,600,000</a:t>
            </a:r>
            <a:br/>
            <a:r>
              <a:t>Title: Badland Hunters // 황야</a:t>
            </a:r>
            <a:br/>
            <a:r>
              <a:t>Runtime: 1:49</a:t>
            </a:r>
            <a:br/>
            <a:r>
              <a:t>Votes: 6.728</a:t>
            </a:r>
            <a:br/>
            <a:r>
              <a:t>Reproduced Hours: 97,300,000</a:t>
            </a:r>
            <a:br/>
            <a:r>
              <a:t>Country: South Korea</a:t>
            </a:r>
            <a:br/>
            <a:r>
              <a:t>Genres: Action, Science Fiction</a:t>
            </a:r>
            <a:br/>
            <a:r>
              <a:t>movie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50392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24</a:t>
            </a:r>
          </a:p>
        </p:txBody>
      </p:sp>
      <p:pic>
        <p:nvPicPr>
          <p:cNvPr id="76" name="Picture 75" descr="50_Most_Viewed_18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155680" y="6400800"/>
            <a:ext cx="640080" cy="914400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1188720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53,500,000</a:t>
            </a:r>
            <a:br/>
            <a:r>
              <a:t>Title: The Equalizer 3</a:t>
            </a:r>
            <a:br/>
            <a:r>
              <a:t>Runtime: 1:49</a:t>
            </a:r>
            <a:br/>
            <a:r>
              <a:t>Votes: 7.3</a:t>
            </a:r>
            <a:br/>
            <a:r>
              <a:t>Reproduced Hours: 97,200,000</a:t>
            </a:r>
            <a:br/>
            <a:r>
              <a:t>Country: United States of America</a:t>
            </a:r>
            <a:br/>
            <a:r>
              <a:t>Genres: Crime, Action, Thriller</a:t>
            </a:r>
            <a:br/>
            <a:r>
              <a:t>movie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115568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25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76</a:t>
            </a:r>
          </a:p>
        </p:txBody>
      </p:sp>
      <p:pic>
        <p:nvPicPr>
          <p:cNvPr id="4" name="Picture 3" descr="50_Most_Viewed_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914400"/>
            <a:ext cx="640080" cy="91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8016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52,800,000</a:t>
            </a:r>
            <a:br/>
            <a:r>
              <a:t>Title: Mea Culpa</a:t>
            </a:r>
            <a:br/>
            <a:r>
              <a:t>Runtime: 2:00</a:t>
            </a:r>
            <a:br/>
            <a:r>
              <a:t>Votes: 5.7</a:t>
            </a:r>
            <a:br/>
            <a:r>
              <a:t>Reproduced Hours: 105,500,000</a:t>
            </a:r>
            <a:br/>
            <a:r>
              <a:t>Country: United States of America</a:t>
            </a:r>
            <a:br/>
            <a:r>
              <a:t>Genres: Drama, Crime, Thriller</a:t>
            </a:r>
            <a:br/>
            <a:r>
              <a:t>movie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26</a:t>
            </a:r>
          </a:p>
        </p:txBody>
      </p:sp>
      <p:pic>
        <p:nvPicPr>
          <p:cNvPr id="7" name="Picture 6" descr="50_Most_Viewed_2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914400"/>
            <a:ext cx="640080" cy="91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3192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52,700,000</a:t>
            </a:r>
            <a:br/>
            <a:r>
              <a:t>Title: The Tearsmith // Fabbricante di lacrime</a:t>
            </a:r>
            <a:br/>
            <a:r>
              <a:t>Runtime: 1:45</a:t>
            </a:r>
            <a:br/>
            <a:r>
              <a:t>Votes: 6.526</a:t>
            </a:r>
            <a:br/>
            <a:r>
              <a:t>Reproduced Hours: 92,200,000</a:t>
            </a:r>
            <a:br/>
            <a:r>
              <a:t>Country: Italy</a:t>
            </a:r>
            <a:br/>
            <a:r>
              <a:t>Genres: Drama, Romance</a:t>
            </a:r>
            <a:br/>
            <a:r>
              <a:t>movie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0040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27</a:t>
            </a:r>
          </a:p>
        </p:txBody>
      </p:sp>
      <p:pic>
        <p:nvPicPr>
          <p:cNvPr id="10" name="Picture 9" descr="50_Most_Viewed_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160" y="914400"/>
            <a:ext cx="640080" cy="914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8368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52,400,000</a:t>
            </a:r>
            <a:br/>
            <a:r>
              <a:t>Title: 3 Body Problem: Season 1</a:t>
            </a:r>
            <a:br/>
            <a:r>
              <a:t>Runtime: 7:24</a:t>
            </a:r>
            <a:br/>
            <a:r>
              <a:t>Votes: 7.496</a:t>
            </a:r>
            <a:br/>
            <a:r>
              <a:t>Reproduced Hours: 388,100,000</a:t>
            </a:r>
            <a:br/>
            <a:r>
              <a:t>Country: United States of America</a:t>
            </a:r>
            <a:br/>
            <a:r>
              <a:t>Genres: Drama, Mystery, Sci-Fi &amp; Fantasy</a:t>
            </a:r>
            <a:br/>
            <a:r>
              <a:t>tv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5216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28</a:t>
            </a:r>
          </a:p>
        </p:txBody>
      </p:sp>
      <p:pic>
        <p:nvPicPr>
          <p:cNvPr id="13" name="Picture 12" descr="50_Most_Viewed_2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3920" y="914400"/>
            <a:ext cx="640080" cy="914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23544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52,100,000</a:t>
            </a:r>
            <a:br/>
            <a:r>
              <a:t>Title: Trigger Warning</a:t>
            </a:r>
            <a:br/>
            <a:r>
              <a:t>Runtime: 1:47</a:t>
            </a:r>
            <a:br/>
            <a:r>
              <a:t>Votes: 5.795</a:t>
            </a:r>
            <a:br/>
            <a:r>
              <a:t>Reproduced Hours: 92,900,000</a:t>
            </a:r>
            <a:br/>
            <a:r>
              <a:t>Country: United States of America</a:t>
            </a:r>
            <a:br/>
            <a:r>
              <a:t>Genres: Action</a:t>
            </a:r>
            <a:br/>
            <a:r>
              <a:t>movie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50392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29</a:t>
            </a:r>
          </a:p>
        </p:txBody>
      </p:sp>
      <p:pic>
        <p:nvPicPr>
          <p:cNvPr id="16" name="Picture 15" descr="50_Most_Viewed_2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5680" y="914400"/>
            <a:ext cx="640080" cy="914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88720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49,500,000</a:t>
            </a:r>
            <a:br/>
            <a:r>
              <a:t>Title: The Abyss // Avgrunden</a:t>
            </a:r>
            <a:br/>
            <a:r>
              <a:t>Runtime: 1:43</a:t>
            </a:r>
            <a:br/>
            <a:r>
              <a:t>Votes: 7.351</a:t>
            </a:r>
            <a:br/>
            <a:r>
              <a:t>Reproduced Hours: 84,900,000</a:t>
            </a:r>
            <a:br/>
            <a:r>
              <a:t>Country: United States of America</a:t>
            </a:r>
            <a:br/>
            <a:r>
              <a:t>Genres: Action, Adventure, Thriller, Science Fiction</a:t>
            </a:r>
            <a:br/>
            <a:r>
              <a:t>movie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5568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30</a:t>
            </a:r>
          </a:p>
        </p:txBody>
      </p:sp>
      <p:pic>
        <p:nvPicPr>
          <p:cNvPr id="19" name="Picture 18" descr="50_Most_Viewed_9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640" y="2286000"/>
            <a:ext cx="640080" cy="9144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28016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48,500,000</a:t>
            </a:r>
            <a:br/>
            <a:r>
              <a:t>Title: Berlin: Season 1 // Berlín: Temporada 1</a:t>
            </a:r>
            <a:br/>
            <a:r>
              <a:t>Runtime: 6:34</a:t>
            </a:r>
            <a:br/>
            <a:r>
              <a:t>Votes: 7.646</a:t>
            </a:r>
            <a:br/>
            <a:r>
              <a:t>Reproduced Hours: 318,400,000</a:t>
            </a:r>
            <a:br/>
            <a:r>
              <a:t>Country: Spain</a:t>
            </a:r>
            <a:br/>
            <a:r>
              <a:t>Genres: Drama, Crime, Action &amp; Adventure</a:t>
            </a:r>
            <a:br/>
            <a:r>
              <a:t>tv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864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31</a:t>
            </a:r>
          </a:p>
        </p:txBody>
      </p:sp>
      <p:pic>
        <p:nvPicPr>
          <p:cNvPr id="22" name="Picture 21" descr="50_Most_Viewed_23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2286000"/>
            <a:ext cx="640080" cy="9144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93192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47,500,000</a:t>
            </a:r>
            <a:br/>
            <a:r>
              <a:t>Title: What Jennifer Did</a:t>
            </a:r>
            <a:br/>
            <a:r>
              <a:t>Runtime: 1:27</a:t>
            </a:r>
            <a:br/>
            <a:r>
              <a:t>Votes: 6.3</a:t>
            </a:r>
            <a:br/>
            <a:r>
              <a:t>Reproduced Hours: 68,900,000</a:t>
            </a:r>
            <a:br/>
            <a:r>
              <a:t>Country: United Kingdom</a:t>
            </a:r>
            <a:br/>
            <a:r>
              <a:t>Genres: Crime, Documentary</a:t>
            </a:r>
            <a:br/>
            <a:r>
              <a:t>movie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0040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32</a:t>
            </a:r>
          </a:p>
        </p:txBody>
      </p:sp>
      <p:pic>
        <p:nvPicPr>
          <p:cNvPr id="25" name="Picture 24" descr="50_Most_Viewed_24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2160" y="2286000"/>
            <a:ext cx="640080" cy="9144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58368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47,300,000</a:t>
            </a:r>
            <a:br/>
            <a:r>
              <a:t>Title: The Wages of Fear // Le salaire de la peur</a:t>
            </a:r>
            <a:br/>
            <a:r>
              <a:t>Runtime: 1:46</a:t>
            </a:r>
            <a:br/>
            <a:r>
              <a:t>Votes: 6.231</a:t>
            </a:r>
            <a:br/>
            <a:r>
              <a:t>Reproduced Hours: 83,500,000</a:t>
            </a:r>
            <a:br/>
            <a:r>
              <a:t>Country: France</a:t>
            </a:r>
            <a:br/>
            <a:r>
              <a:t>Genres: Action</a:t>
            </a:r>
            <a:br/>
            <a:r>
              <a:t>movie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85216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33</a:t>
            </a:r>
          </a:p>
        </p:txBody>
      </p:sp>
      <p:pic>
        <p:nvPicPr>
          <p:cNvPr id="28" name="Picture 27" descr="50_Most_Viewed_25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03920" y="2286000"/>
            <a:ext cx="640080" cy="9144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23544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46,300,000</a:t>
            </a:r>
            <a:br/>
            <a:r>
              <a:t>Title: Orion and the Dark</a:t>
            </a:r>
            <a:br/>
            <a:r>
              <a:t>Runtime: 1:33</a:t>
            </a:r>
            <a:br/>
            <a:r>
              <a:t>Votes: 6.583</a:t>
            </a:r>
            <a:br/>
            <a:r>
              <a:t>Reproduced Hours: 71,700,000</a:t>
            </a:r>
            <a:br/>
            <a:r>
              <a:t>Country: United States of America</a:t>
            </a:r>
            <a:br/>
            <a:r>
              <a:t>Genres: Comedy, Family, Animation, Fantasy</a:t>
            </a:r>
            <a:br/>
            <a:r>
              <a:t>movie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50392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34</a:t>
            </a:r>
          </a:p>
        </p:txBody>
      </p:sp>
      <p:pic>
        <p:nvPicPr>
          <p:cNvPr id="31" name="Picture 30" descr="50_Most_Viewed_2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55680" y="2286000"/>
            <a:ext cx="640080" cy="9144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188720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45,700,000</a:t>
            </a:r>
            <a:br/>
            <a:r>
              <a:t>Title: Code 8 Part II</a:t>
            </a:r>
            <a:br/>
            <a:r>
              <a:t>Runtime: 1:40</a:t>
            </a:r>
            <a:br/>
            <a:r>
              <a:t>Votes: 6.396</a:t>
            </a:r>
            <a:br/>
            <a:r>
              <a:t>Reproduced Hours: 76,100,000</a:t>
            </a:r>
            <a:br/>
            <a:r>
              <a:t>Country: United States of America, Canada</a:t>
            </a:r>
            <a:br/>
            <a:r>
              <a:t>Genres: Crime, Action, Science Fiction</a:t>
            </a:r>
            <a:br/>
            <a:r>
              <a:t>movie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5568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35</a:t>
            </a:r>
          </a:p>
        </p:txBody>
      </p:sp>
      <p:pic>
        <p:nvPicPr>
          <p:cNvPr id="34" name="Picture 33" descr="50_Most_Viewed_27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8640" y="3657600"/>
            <a:ext cx="640080" cy="9144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28016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42,700,000</a:t>
            </a:r>
            <a:br/>
            <a:r>
              <a:t>Title: Trolls</a:t>
            </a:r>
            <a:br/>
            <a:r>
              <a:t>Runtime: 1:33</a:t>
            </a:r>
            <a:br/>
            <a:r>
              <a:t>Votes: 6.6</a:t>
            </a:r>
            <a:br/>
            <a:r>
              <a:t>Reproduced Hours: 66,200,000</a:t>
            </a:r>
            <a:br/>
            <a:r>
              <a:t>Country: United States of America</a:t>
            </a:r>
            <a:br/>
            <a:r>
              <a:t>Genres: Comedy, Family, Animation, Fantasy, Adventure, Music</a:t>
            </a:r>
            <a:br/>
            <a:r>
              <a:t>movie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4864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36</a:t>
            </a:r>
          </a:p>
        </p:txBody>
      </p:sp>
      <p:pic>
        <p:nvPicPr>
          <p:cNvPr id="37" name="Picture 36" descr="50_Most_Viewed_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00400" y="3657600"/>
            <a:ext cx="640080" cy="9144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393192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42,200,000</a:t>
            </a:r>
            <a:br/>
            <a:r>
              <a:t>Title: Colors of Evil: Red // Kolory zła: Czerwień</a:t>
            </a:r>
            <a:br/>
            <a:r>
              <a:t>Runtime: 1:52</a:t>
            </a:r>
            <a:br/>
            <a:r>
              <a:t>Votes: 6.769</a:t>
            </a:r>
            <a:br/>
            <a:r>
              <a:t>Reproduced Hours: 78,700,000</a:t>
            </a:r>
            <a:br/>
            <a:r>
              <a:t>Country: Poland</a:t>
            </a:r>
            <a:br/>
            <a:r>
              <a:t>Genres: Crime, Mystery, Thriller</a:t>
            </a:r>
            <a:br/>
            <a:r>
              <a:t>movie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20040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37</a:t>
            </a:r>
          </a:p>
        </p:txBody>
      </p:sp>
      <p:pic>
        <p:nvPicPr>
          <p:cNvPr id="40" name="Picture 39" descr="50_Most_Viewed_29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52160" y="3657600"/>
            <a:ext cx="640080" cy="9144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658368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40,500,000</a:t>
            </a:r>
            <a:br/>
            <a:r>
              <a:t>Title: Leave the World Behind</a:t>
            </a:r>
            <a:br/>
            <a:r>
              <a:t>Runtime: 2:22</a:t>
            </a:r>
            <a:br/>
            <a:r>
              <a:t>Votes: 6.426</a:t>
            </a:r>
            <a:br/>
            <a:r>
              <a:t>Reproduced Hours: 95,900,000</a:t>
            </a:r>
            <a:br/>
            <a:r>
              <a:t>Country: United States of America</a:t>
            </a:r>
            <a:br/>
            <a:r>
              <a:t>Genres: Drama, Mystery, Thriller</a:t>
            </a:r>
            <a:br/>
            <a:r>
              <a:t>movie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85216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38</a:t>
            </a:r>
          </a:p>
        </p:txBody>
      </p:sp>
      <p:pic>
        <p:nvPicPr>
          <p:cNvPr id="43" name="Picture 42" descr="50_Most_Viewed_30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03920" y="3657600"/>
            <a:ext cx="640080" cy="9144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923544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40,400,000</a:t>
            </a:r>
            <a:br/>
            <a:r>
              <a:t>Title: Sing 2</a:t>
            </a:r>
            <a:br/>
            <a:r>
              <a:t>Runtime: 1:50</a:t>
            </a:r>
            <a:br/>
            <a:r>
              <a:t>Votes: 7.9</a:t>
            </a:r>
            <a:br/>
            <a:r>
              <a:t>Reproduced Hours: 74,000,000</a:t>
            </a:r>
            <a:br/>
            <a:r>
              <a:t>Country: United States of America</a:t>
            </a:r>
            <a:br/>
            <a:r>
              <a:t>Genres: Comedy, Family, Animation, Music</a:t>
            </a:r>
            <a:br/>
            <a:r>
              <a:t>movie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50392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39</a:t>
            </a:r>
          </a:p>
        </p:txBody>
      </p:sp>
      <p:pic>
        <p:nvPicPr>
          <p:cNvPr id="46" name="Picture 45" descr="50_Most_Viewed_31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55680" y="3657600"/>
            <a:ext cx="640080" cy="91440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188720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40,100,000</a:t>
            </a:r>
            <a:br/>
            <a:r>
              <a:t>Title: Sixty Minutes // 60 Minuten</a:t>
            </a:r>
            <a:br/>
            <a:r>
              <a:t>Runtime: 1:30</a:t>
            </a:r>
            <a:br/>
            <a:r>
              <a:t>Votes: 6.8</a:t>
            </a:r>
            <a:br/>
            <a:r>
              <a:t>Reproduced Hours: 60,100,000</a:t>
            </a:r>
            <a:br/>
            <a:r>
              <a:t>Country: Germany</a:t>
            </a:r>
            <a:br/>
            <a:r>
              <a:t>Genres: Action</a:t>
            </a:r>
            <a:br/>
            <a:r>
              <a:t>movie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115568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40</a:t>
            </a:r>
          </a:p>
        </p:txBody>
      </p:sp>
      <p:pic>
        <p:nvPicPr>
          <p:cNvPr id="49" name="Picture 48" descr="50_Most_Viewed_10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8640" y="5029200"/>
            <a:ext cx="640080" cy="9144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28016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39,400,000</a:t>
            </a:r>
            <a:br/>
            <a:r>
              <a:t>Title: One Day: Limited Series</a:t>
            </a:r>
            <a:br/>
            <a:r>
              <a:t>Runtime: 6:40</a:t>
            </a:r>
            <a:br/>
            <a:r>
              <a:t>Votes: 6.7</a:t>
            </a:r>
            <a:br/>
            <a:r>
              <a:t>Reproduced Hours: 263,000,000</a:t>
            </a:r>
            <a:br/>
            <a:r>
              <a:t>Country: United States of America</a:t>
            </a:r>
            <a:br/>
            <a:r>
              <a:t>Genres: Comedy</a:t>
            </a:r>
            <a:br/>
            <a:r>
              <a:t>tv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4864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41</a:t>
            </a:r>
          </a:p>
        </p:txBody>
      </p:sp>
      <p:pic>
        <p:nvPicPr>
          <p:cNvPr id="52" name="Picture 51" descr="50_Most_Viewed_2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00400" y="5029200"/>
            <a:ext cx="640080" cy="91440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393192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38,400,000</a:t>
            </a:r>
            <a:br/>
            <a:r>
              <a:t>Title: Bridgerton: Season 1</a:t>
            </a:r>
            <a:br/>
            <a:r>
              <a:t>Runtime: 8:12</a:t>
            </a:r>
            <a:br/>
            <a:r>
              <a:t>Votes: 8.1</a:t>
            </a:r>
            <a:br/>
            <a:r>
              <a:t>Reproduced Hours: 314,500,000</a:t>
            </a:r>
            <a:br/>
            <a:r>
              <a:t>Country: United States of America</a:t>
            </a:r>
            <a:br/>
            <a:r>
              <a:t>Genres: Drama</a:t>
            </a:r>
            <a:br/>
            <a:r>
              <a:t>tv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20040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42</a:t>
            </a:r>
          </a:p>
        </p:txBody>
      </p:sp>
      <p:pic>
        <p:nvPicPr>
          <p:cNvPr id="55" name="Picture 54" descr="50_Most_Viewed_32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52160" y="5029200"/>
            <a:ext cx="640080" cy="91440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658368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37,100,000</a:t>
            </a:r>
            <a:br/>
            <a:r>
              <a:t>Title: Top Gun: Maverick</a:t>
            </a:r>
            <a:br/>
            <a:r>
              <a:t>Runtime: 2:10</a:t>
            </a:r>
            <a:br/>
            <a:r>
              <a:t>Votes: 7.056</a:t>
            </a:r>
            <a:br/>
            <a:r>
              <a:t>Reproduced Hours: 80,400,000</a:t>
            </a:r>
            <a:br/>
            <a:r>
              <a:t>Country: United States of America</a:t>
            </a:r>
            <a:br/>
            <a:r>
              <a:t>Genres: Drama, Action</a:t>
            </a:r>
            <a:br/>
            <a:r>
              <a:t>movie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85216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43</a:t>
            </a:r>
          </a:p>
        </p:txBody>
      </p:sp>
      <p:pic>
        <p:nvPicPr>
          <p:cNvPr id="58" name="Picture 57" descr="50_Most_Viewed_33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503920" y="5029200"/>
            <a:ext cx="640080" cy="91440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923544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36,900,000</a:t>
            </a:r>
            <a:br/>
            <a:r>
              <a:t>Title: Lover, Stalker, Killer</a:t>
            </a:r>
            <a:br/>
            <a:r>
              <a:t>Runtime: 1:31</a:t>
            </a:r>
            <a:br/>
            <a:r>
              <a:t>Votes: 6.861</a:t>
            </a:r>
            <a:br/>
            <a:r>
              <a:t>Reproduced Hours: 55,900,000</a:t>
            </a:r>
            <a:br/>
            <a:r>
              <a:t>Country: United Kingdom</a:t>
            </a:r>
            <a:br/>
            <a:r>
              <a:t>Genres: Crime, Documentary</a:t>
            </a:r>
            <a:br/>
            <a:r>
              <a:t>movie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50392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44</a:t>
            </a:r>
          </a:p>
        </p:txBody>
      </p:sp>
      <p:pic>
        <p:nvPicPr>
          <p:cNvPr id="61" name="Picture 60" descr="50_Most_Viewed_34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155680" y="5029200"/>
            <a:ext cx="640080" cy="914400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188720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36,500,000</a:t>
            </a:r>
            <a:br/>
            <a:r>
              <a:t>Title: Hotel Transylvania 2</a:t>
            </a:r>
            <a:br/>
            <a:r>
              <a:t>Runtime: 1:30</a:t>
            </a:r>
            <a:br/>
            <a:r>
              <a:t>Votes: 6.775</a:t>
            </a:r>
            <a:br/>
            <a:r>
              <a:t>Reproduced Hours: 54,700,000</a:t>
            </a:r>
            <a:br/>
            <a:r>
              <a:t>Country: United States of America</a:t>
            </a:r>
            <a:br/>
            <a:r>
              <a:t>Genres: Comedy, Family, Animation, Fantasy</a:t>
            </a:r>
            <a:br/>
            <a:r>
              <a:t>movie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115568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45</a:t>
            </a:r>
          </a:p>
        </p:txBody>
      </p:sp>
      <p:pic>
        <p:nvPicPr>
          <p:cNvPr id="64" name="Picture 63" descr="50_Most_Viewed_35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8640" y="6400800"/>
            <a:ext cx="640080" cy="914400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128016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34,900,000</a:t>
            </a:r>
            <a:br/>
            <a:r>
              <a:t>Title: Players</a:t>
            </a:r>
            <a:br/>
            <a:r>
              <a:t>Runtime: 1:45</a:t>
            </a:r>
            <a:br/>
            <a:r>
              <a:t>Votes: 6.1</a:t>
            </a:r>
            <a:br/>
            <a:r>
              <a:t>Reproduced Hours: 61,100,000</a:t>
            </a:r>
            <a:br/>
            <a:r>
              <a:t>Country: United States of America</a:t>
            </a:r>
            <a:br/>
            <a:r>
              <a:t>Genres: Comedy, Romance</a:t>
            </a:r>
            <a:br/>
            <a:r>
              <a:t>movie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4864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46</a:t>
            </a:r>
          </a:p>
        </p:txBody>
      </p:sp>
      <p:pic>
        <p:nvPicPr>
          <p:cNvPr id="67" name="Picture 66" descr="50_Most_Viewed_36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200400" y="6400800"/>
            <a:ext cx="640080" cy="914400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393192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34,600,000</a:t>
            </a:r>
            <a:br/>
            <a:r>
              <a:t>Title: Heart of the Hunter</a:t>
            </a:r>
            <a:br/>
            <a:r>
              <a:t>Runtime: 1:47</a:t>
            </a:r>
            <a:br/>
            <a:r>
              <a:t>Votes: 6.0</a:t>
            </a:r>
            <a:br/>
            <a:r>
              <a:t>Reproduced Hours: 61,700,000</a:t>
            </a:r>
            <a:br/>
            <a:r>
              <a:t>Country: South Africa</a:t>
            </a:r>
            <a:br/>
            <a:r>
              <a:t>Genres: Action</a:t>
            </a:r>
            <a:br/>
            <a:r>
              <a:t>movie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20040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47</a:t>
            </a:r>
          </a:p>
        </p:txBody>
      </p:sp>
      <p:pic>
        <p:nvPicPr>
          <p:cNvPr id="70" name="Picture 69" descr="50_Most_Viewed_2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52160" y="6400800"/>
            <a:ext cx="640080" cy="91440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658368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34,200,000</a:t>
            </a:r>
            <a:br/>
            <a:r>
              <a:t>Title: Bridgerton: Season 2</a:t>
            </a:r>
            <a:br/>
            <a:r>
              <a:t>Runtime: 8:30</a:t>
            </a:r>
            <a:br/>
            <a:r>
              <a:t>Votes: 8.1</a:t>
            </a:r>
            <a:br/>
            <a:r>
              <a:t>Reproduced Hours: 290,900,000</a:t>
            </a:r>
            <a:br/>
            <a:r>
              <a:t>Country: United States of America</a:t>
            </a:r>
            <a:br/>
            <a:r>
              <a:t>Genres: Drama</a:t>
            </a:r>
            <a:br/>
            <a:r>
              <a:t>tv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85216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48</a:t>
            </a:r>
          </a:p>
        </p:txBody>
      </p:sp>
      <p:pic>
        <p:nvPicPr>
          <p:cNvPr id="73" name="Picture 72" descr="50_Most_Viewed_37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503920" y="6400800"/>
            <a:ext cx="640080" cy="914400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923544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34,200,000</a:t>
            </a:r>
            <a:br/>
            <a:r>
              <a:t>Title: Despicable Me 2</a:t>
            </a:r>
            <a:br/>
            <a:r>
              <a:t>Runtime: 1:38</a:t>
            </a:r>
            <a:br/>
            <a:r>
              <a:t>Votes: 6.9</a:t>
            </a:r>
            <a:br/>
            <a:r>
              <a:t>Reproduced Hours: 55,800,000</a:t>
            </a:r>
            <a:br/>
            <a:r>
              <a:t>Country: United States of America</a:t>
            </a:r>
            <a:br/>
            <a:r>
              <a:t>Genres: Comedy, Family, Animation</a:t>
            </a:r>
            <a:br/>
            <a:r>
              <a:t>movie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50392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49</a:t>
            </a:r>
          </a:p>
        </p:txBody>
      </p:sp>
      <p:pic>
        <p:nvPicPr>
          <p:cNvPr id="76" name="Picture 75" descr="50_Most_Viewed_38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155680" y="6400800"/>
            <a:ext cx="640080" cy="914400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1188720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33,600,000</a:t>
            </a:r>
            <a:br/>
            <a:r>
              <a:t>Title: Sing (2016)</a:t>
            </a:r>
            <a:br/>
            <a:r>
              <a:t>Runtime: 1:48</a:t>
            </a:r>
            <a:br/>
            <a:r>
              <a:t>Votes: 7.113</a:t>
            </a:r>
            <a:br/>
            <a:r>
              <a:t>Reproduced Hours: 60,500,000</a:t>
            </a:r>
            <a:br/>
            <a:r>
              <a:t>Country: United States of America</a:t>
            </a:r>
            <a:br/>
            <a:r>
              <a:t>Genres: Comedy, Family, Animation, Music</a:t>
            </a:r>
            <a:br/>
            <a:r>
              <a:t>movie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115568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50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29600" y="54864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Arial Narrow"/>
              </a:defRPr>
            </a:pPr>
            <a:r>
              <a:t>__________________________________________________</a:t>
            </a:r>
            <a:br/>
            <a:br/>
            <a:r>
              <a:t>Code Author: Daniel Sanchez Velasquez - TakuSan.</a:t>
            </a:r>
            <a:br/>
            <a:r>
              <a:t>Email: daniel.sanchez.velasquez090@gmail.com</a:t>
            </a:r>
            <a:br/>
            <a:r>
              <a:t>__________________________________________________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8</a:t>
            </a:r>
          </a:p>
        </p:txBody>
      </p:sp>
      <p:pic>
        <p:nvPicPr>
          <p:cNvPr id="4" name="Picture 3" descr="50_Most_Viewed_2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914400"/>
            <a:ext cx="640080" cy="91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8016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22,400,000</a:t>
            </a:r>
            <a:br/>
            <a:r>
              <a:t>Title: The Roast of Tom Brady</a:t>
            </a:r>
            <a:br/>
            <a:r>
              <a:t>Runtime: 3:04</a:t>
            </a:r>
            <a:br/>
            <a:r>
              <a:t>Votes: 6.992</a:t>
            </a:r>
            <a:br/>
            <a:r>
              <a:t>Reproduced Hours: 68,700,000</a:t>
            </a:r>
            <a:br/>
            <a:r>
              <a:t>Country: </a:t>
            </a:r>
            <a:br/>
            <a:r>
              <a:t>Genres: Action, Thriller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26</a:t>
            </a:r>
          </a:p>
        </p:txBody>
      </p:sp>
      <p:pic>
        <p:nvPicPr>
          <p:cNvPr id="7" name="Picture 6" descr="50_Most_Viewed_2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914400"/>
            <a:ext cx="640080" cy="91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3192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22,100,000</a:t>
            </a:r>
            <a:br/>
            <a:r>
              <a:t>Title: Hot Wheels Let's Race: Season 1</a:t>
            </a:r>
            <a:br/>
            <a:r>
              <a:t>Runtime: 4:02</a:t>
            </a:r>
            <a:br/>
            <a:r>
              <a:t>Votes: 8.0</a:t>
            </a:r>
            <a:br/>
            <a:r>
              <a:t>Reproduced Hours: 89,300,000</a:t>
            </a:r>
            <a:br/>
            <a:r>
              <a:t>Country: United States of America</a:t>
            </a:r>
            <a:br/>
            <a:r>
              <a:t>Genres: Action &amp; Adventure, Animation, Kids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0040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27</a:t>
            </a:r>
          </a:p>
        </p:txBody>
      </p:sp>
      <p:pic>
        <p:nvPicPr>
          <p:cNvPr id="10" name="Picture 9" descr="50_Most_Viewed_2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160" y="914400"/>
            <a:ext cx="640080" cy="914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8368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21,000,000</a:t>
            </a:r>
            <a:br/>
            <a:r>
              <a:t>Title: Triviaverse</a:t>
            </a:r>
            <a:br/>
            <a:r>
              <a:t>Runtime: 0:06</a:t>
            </a:r>
            <a:br/>
            <a:r>
              <a:t>Votes: 6.992</a:t>
            </a:r>
            <a:br/>
            <a:r>
              <a:t>Reproduced Hours: 2,100,000</a:t>
            </a:r>
            <a:br/>
            <a:r>
              <a:t>Country: </a:t>
            </a:r>
            <a:br/>
            <a:r>
              <a:t>Genres: Action, Thriller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5216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28</a:t>
            </a:r>
          </a:p>
        </p:txBody>
      </p:sp>
      <p:pic>
        <p:nvPicPr>
          <p:cNvPr id="13" name="Picture 12" descr="50_Most_Viewed_2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3920" y="914400"/>
            <a:ext cx="640080" cy="914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23544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20,900,000</a:t>
            </a:r>
            <a:br/>
            <a:r>
              <a:t>Title: Love Is Blind: Season 6</a:t>
            </a:r>
            <a:br/>
            <a:r>
              <a:t>Runtime: 14:19</a:t>
            </a:r>
            <a:br/>
            <a:r>
              <a:t>Votes: 6.5</a:t>
            </a:r>
            <a:br/>
            <a:r>
              <a:t>Reproduced Hours: 299,300,000</a:t>
            </a:r>
            <a:br/>
            <a:r>
              <a:t>Country: United States of America</a:t>
            </a:r>
            <a:br/>
            <a:r>
              <a:t>Genres: Reality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50392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29</a:t>
            </a:r>
          </a:p>
        </p:txBody>
      </p:sp>
      <p:pic>
        <p:nvPicPr>
          <p:cNvPr id="16" name="Picture 15" descr="50_Most_Viewed_3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5680" y="914400"/>
            <a:ext cx="640080" cy="914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887200" y="7955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20,800,000</a:t>
            </a:r>
            <a:br/>
            <a:r>
              <a:t>Title: The Tourist: Season 1</a:t>
            </a:r>
            <a:br/>
            <a:r>
              <a:t>Runtime: 5:42</a:t>
            </a:r>
            <a:br/>
            <a:r>
              <a:t>Votes: 6.8</a:t>
            </a:r>
            <a:br/>
            <a:r>
              <a:t>Reproduced Hours: 118,700,000</a:t>
            </a:r>
            <a:br/>
            <a:r>
              <a:t>Country: United Kingdom</a:t>
            </a:r>
            <a:br/>
            <a:r>
              <a:t>Genres: Drama, Mystery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5568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30</a:t>
            </a:r>
          </a:p>
        </p:txBody>
      </p:sp>
      <p:pic>
        <p:nvPicPr>
          <p:cNvPr id="19" name="Picture 18" descr="50_Most_Viewed_3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640" y="2286000"/>
            <a:ext cx="640080" cy="9144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28016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20,800,000</a:t>
            </a:r>
            <a:br/>
            <a:r>
              <a:t>Title: Ashley Madison: Sex, Lies &amp; Scandal: Season 1</a:t>
            </a:r>
            <a:br/>
            <a:r>
              <a:t>Runtime: 2:36</a:t>
            </a:r>
            <a:br/>
            <a:r>
              <a:t>Votes: 6.7</a:t>
            </a:r>
            <a:br/>
            <a:r>
              <a:t>Reproduced Hours: 54,200,000</a:t>
            </a:r>
            <a:br/>
            <a:r>
              <a:t>Country: United Kingdom</a:t>
            </a:r>
            <a:br/>
            <a:r>
              <a:t>Genres: Documentary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864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31</a:t>
            </a:r>
          </a:p>
        </p:txBody>
      </p:sp>
      <p:pic>
        <p:nvPicPr>
          <p:cNvPr id="22" name="Picture 21" descr="50_Most_Viewed_15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0400" y="2286000"/>
            <a:ext cx="640080" cy="9144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93192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20,600,000</a:t>
            </a:r>
            <a:br/>
            <a:r>
              <a:t>Title: Peppa Pig: Season 3</a:t>
            </a:r>
            <a:br/>
            <a:r>
              <a:t>Runtime: 2:02</a:t>
            </a:r>
            <a:br/>
            <a:r>
              <a:t>Votes: 6.6</a:t>
            </a:r>
            <a:br/>
            <a:r>
              <a:t>Reproduced Hours: 41,900,000</a:t>
            </a:r>
            <a:br/>
            <a:r>
              <a:t>Country: United Kingdom</a:t>
            </a:r>
            <a:br/>
            <a:r>
              <a:t>Genres: Animation, Kids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0040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32</a:t>
            </a:r>
          </a:p>
        </p:txBody>
      </p:sp>
      <p:pic>
        <p:nvPicPr>
          <p:cNvPr id="25" name="Picture 24" descr="50_Most_Viewed_33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2160" y="2286000"/>
            <a:ext cx="640080" cy="9144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58368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19,800,000</a:t>
            </a:r>
            <a:br/>
            <a:r>
              <a:t>Title: Dancing for the Devil: The 7M TikTok Cult: Sea</a:t>
            </a:r>
            <a:br/>
            <a:r>
              <a:t>Runtime: 2:41</a:t>
            </a:r>
            <a:br/>
            <a:r>
              <a:t>Votes: 6.8</a:t>
            </a:r>
            <a:br/>
            <a:r>
              <a:t>Reproduced Hours: 53,000,000</a:t>
            </a:r>
            <a:br/>
            <a:r>
              <a:t>Country: United States of America</a:t>
            </a:r>
            <a:br/>
            <a:r>
              <a:t>Genres: Documentary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85216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33</a:t>
            </a:r>
          </a:p>
        </p:txBody>
      </p:sp>
      <p:pic>
        <p:nvPicPr>
          <p:cNvPr id="28" name="Picture 27" descr="50_Most_Viewed_34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03920" y="2286000"/>
            <a:ext cx="640080" cy="9144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23544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19,500,000</a:t>
            </a:r>
            <a:br/>
            <a:r>
              <a:t>Title: A Man in Full: Limited Series</a:t>
            </a:r>
            <a:br/>
            <a:r>
              <a:t>Runtime: 4:28</a:t>
            </a:r>
            <a:br/>
            <a:r>
              <a:t>Votes: 6.5</a:t>
            </a:r>
            <a:br/>
            <a:r>
              <a:t>Reproduced Hours: 87,300,000</a:t>
            </a:r>
            <a:br/>
            <a:r>
              <a:t>Country: United States of America</a:t>
            </a:r>
            <a:br/>
            <a:r>
              <a:t>Genres: Drama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50392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34</a:t>
            </a:r>
          </a:p>
        </p:txBody>
      </p:sp>
      <p:pic>
        <p:nvPicPr>
          <p:cNvPr id="31" name="Picture 30" descr="50_Most_Viewed_15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55680" y="2286000"/>
            <a:ext cx="640080" cy="9144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1887200" y="21671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19,500,000</a:t>
            </a:r>
            <a:br/>
            <a:r>
              <a:t>Title: Peppa Pig: Season 1</a:t>
            </a:r>
            <a:br/>
            <a:r>
              <a:t>Runtime: *</a:t>
            </a:r>
            <a:br/>
            <a:r>
              <a:t>Votes: 6.6</a:t>
            </a:r>
            <a:br/>
            <a:r>
              <a:t>Reproduced Hours: 79,300,000</a:t>
            </a:r>
            <a:br/>
            <a:r>
              <a:t>Country: United Kingdom</a:t>
            </a:r>
            <a:br/>
            <a:r>
              <a:t>Genres: Animation, Kids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55680" y="22860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35</a:t>
            </a:r>
          </a:p>
        </p:txBody>
      </p:sp>
      <p:pic>
        <p:nvPicPr>
          <p:cNvPr id="34" name="Picture 33" descr="50_Most_Viewed_3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8640" y="3657600"/>
            <a:ext cx="640080" cy="9144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28016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19,400,000</a:t>
            </a:r>
            <a:br/>
            <a:r>
              <a:t>Title: Bad Dinosaurs: Season 1</a:t>
            </a:r>
            <a:br/>
            <a:r>
              <a:t>Runtime: 2:50</a:t>
            </a:r>
            <a:br/>
            <a:r>
              <a:t>Votes: 10.0</a:t>
            </a:r>
            <a:br/>
            <a:r>
              <a:t>Reproduced Hours: 54,900,000</a:t>
            </a:r>
            <a:br/>
            <a:r>
              <a:t>Country: United Kingdom</a:t>
            </a:r>
            <a:br/>
            <a:r>
              <a:t>Genres: Comedy, Animation, Kids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4864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36</a:t>
            </a:r>
          </a:p>
        </p:txBody>
      </p:sp>
      <p:pic>
        <p:nvPicPr>
          <p:cNvPr id="37" name="Picture 36" descr="50_Most_Viewed_37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00400" y="3657600"/>
            <a:ext cx="640080" cy="9144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393192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19,300,000</a:t>
            </a:r>
            <a:br/>
            <a:r>
              <a:t>Title: The Signal: Limited Series // Das Signal: Limi</a:t>
            </a:r>
            <a:br/>
            <a:r>
              <a:t>Runtime: 4:09</a:t>
            </a:r>
            <a:br/>
            <a:r>
              <a:t>Votes: 6.5</a:t>
            </a:r>
            <a:br/>
            <a:r>
              <a:t>Reproduced Hours: 80,200,000</a:t>
            </a:r>
            <a:br/>
            <a:r>
              <a:t>Country: Germany</a:t>
            </a:r>
            <a:br/>
            <a:r>
              <a:t>Genres: Drama, Mystery, Sci-Fi &amp; Fantasy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20040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37</a:t>
            </a:r>
          </a:p>
        </p:txBody>
      </p:sp>
      <p:pic>
        <p:nvPicPr>
          <p:cNvPr id="40" name="Picture 39" descr="50_Most_Viewed_15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2160" y="3657600"/>
            <a:ext cx="640080" cy="9144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658368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19,000,000</a:t>
            </a:r>
            <a:br/>
            <a:r>
              <a:t>Title: Peppa Pig: Season 4</a:t>
            </a:r>
            <a:br/>
            <a:r>
              <a:t>Runtime: 2:03</a:t>
            </a:r>
            <a:br/>
            <a:r>
              <a:t>Votes: 6.6</a:t>
            </a:r>
            <a:br/>
            <a:r>
              <a:t>Reproduced Hours: 39,000,000</a:t>
            </a:r>
            <a:br/>
            <a:r>
              <a:t>Country: United Kingdom</a:t>
            </a:r>
            <a:br/>
            <a:r>
              <a:t>Genres: Animation, Kids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85216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38</a:t>
            </a:r>
          </a:p>
        </p:txBody>
      </p:sp>
      <p:pic>
        <p:nvPicPr>
          <p:cNvPr id="43" name="Picture 42" descr="50_Most_Viewed_39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03920" y="3657600"/>
            <a:ext cx="640080" cy="9144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923544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18,800,000</a:t>
            </a:r>
            <a:br/>
            <a:r>
              <a:t>Title: You Are What You Eat: A Twin Experiment: Limit</a:t>
            </a:r>
            <a:br/>
            <a:r>
              <a:t>Runtime: 3:20</a:t>
            </a:r>
            <a:br/>
            <a:r>
              <a:t>Votes: 6.5</a:t>
            </a:r>
            <a:br/>
            <a:r>
              <a:t>Reproduced Hours: 62,500,000</a:t>
            </a:r>
            <a:br/>
            <a:r>
              <a:t>Country: United States of America</a:t>
            </a:r>
            <a:br/>
            <a:r>
              <a:t>Genres: Documentary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50392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39</a:t>
            </a:r>
          </a:p>
        </p:txBody>
      </p:sp>
      <p:pic>
        <p:nvPicPr>
          <p:cNvPr id="46" name="Picture 45" descr="50_Most_Viewed_4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55680" y="3657600"/>
            <a:ext cx="640080" cy="91440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1887200" y="35387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18,700,000</a:t>
            </a:r>
            <a:br/>
            <a:r>
              <a:t>Title: CoComelon: Season 1</a:t>
            </a:r>
            <a:br/>
            <a:r>
              <a:t>Runtime: 2:58</a:t>
            </a:r>
            <a:br/>
            <a:r>
              <a:t>Votes: 7.1</a:t>
            </a:r>
            <a:br/>
            <a:r>
              <a:t>Reproduced Hours: 55,400,000</a:t>
            </a:r>
            <a:br/>
            <a:r>
              <a:t>Country: United Kingdom, United States of America</a:t>
            </a:r>
            <a:br/>
            <a:r>
              <a:t>Genres: Animation, Kids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1155680" y="36576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40</a:t>
            </a:r>
          </a:p>
        </p:txBody>
      </p:sp>
      <p:pic>
        <p:nvPicPr>
          <p:cNvPr id="49" name="Picture 48" descr="50_Most_Viewed_41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8640" y="5029200"/>
            <a:ext cx="640080" cy="9144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28016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18,200,000</a:t>
            </a:r>
            <a:br/>
            <a:r>
              <a:t>Title: Geek Girl: Season 1</a:t>
            </a:r>
            <a:br/>
            <a:r>
              <a:t>Runtime: 5:38</a:t>
            </a:r>
            <a:br/>
            <a:r>
              <a:t>Votes: 7.323</a:t>
            </a:r>
            <a:br/>
            <a:r>
              <a:t>Reproduced Hours: 102,300,000</a:t>
            </a:r>
            <a:br/>
            <a:r>
              <a:t>Country: United Kingdom</a:t>
            </a:r>
            <a:br/>
            <a:r>
              <a:t>Genres: Drama, Comedy, Family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4864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41</a:t>
            </a:r>
          </a:p>
        </p:txBody>
      </p:sp>
      <p:pic>
        <p:nvPicPr>
          <p:cNvPr id="52" name="Picture 51" descr="50_Most_Viewed_25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00400" y="5029200"/>
            <a:ext cx="640080" cy="91440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393192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18,000,000</a:t>
            </a:r>
            <a:br/>
            <a:r>
              <a:t>Title: Young Sheldon: Season 2</a:t>
            </a:r>
            <a:br/>
            <a:r>
              <a:t>Runtime: 7:10</a:t>
            </a:r>
            <a:br/>
            <a:r>
              <a:t>Votes: 8.074</a:t>
            </a:r>
            <a:br/>
            <a:r>
              <a:t>Reproduced Hours: 128,800,000</a:t>
            </a:r>
            <a:br/>
            <a:r>
              <a:t>Country: United States of America</a:t>
            </a:r>
            <a:br/>
            <a:r>
              <a:t>Genres: Drama, Comedy, Family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20040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42</a:t>
            </a:r>
          </a:p>
        </p:txBody>
      </p:sp>
      <p:pic>
        <p:nvPicPr>
          <p:cNvPr id="55" name="Picture 54" descr="50_Most_Viewed_43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52160" y="5029200"/>
            <a:ext cx="640080" cy="91440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658368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17,700,000</a:t>
            </a:r>
            <a:br/>
            <a:r>
              <a:t>Title: My Demon: Limited Series // 마이 데몬: 리미티드 시리즈</a:t>
            </a:r>
            <a:br/>
            <a:r>
              <a:t>Runtime: 17:35</a:t>
            </a:r>
            <a:br/>
            <a:r>
              <a:t>Votes: 8.544</a:t>
            </a:r>
            <a:br/>
            <a:r>
              <a:t>Reproduced Hours: 311,200,000</a:t>
            </a:r>
            <a:br/>
            <a:r>
              <a:t>Country: South Korea</a:t>
            </a:r>
            <a:br/>
            <a:r>
              <a:t>Genres: Drama, Comedy, Sci-Fi &amp; Fantasy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85216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43</a:t>
            </a:r>
          </a:p>
        </p:txBody>
      </p:sp>
      <p:pic>
        <p:nvPicPr>
          <p:cNvPr id="58" name="Picture 57" descr="50_Most_Viewed_44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503920" y="5029200"/>
            <a:ext cx="640080" cy="91440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923544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17,400,000</a:t>
            </a:r>
            <a:br/>
            <a:r>
              <a:t>Title: Masha and the Bear: Season 5</a:t>
            </a:r>
            <a:br/>
            <a:r>
              <a:t>Runtime: *</a:t>
            </a:r>
            <a:br/>
            <a:r>
              <a:t>Votes: 6.9</a:t>
            </a:r>
            <a:br/>
            <a:r>
              <a:t>Reproduced Hours: 56,900,000</a:t>
            </a:r>
            <a:br/>
            <a:r>
              <a:t>Country: Russia</a:t>
            </a:r>
            <a:br/>
            <a:r>
              <a:t>Genres: Comedy, Family, Animation, Kids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50392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44</a:t>
            </a:r>
          </a:p>
        </p:txBody>
      </p:sp>
      <p:pic>
        <p:nvPicPr>
          <p:cNvPr id="61" name="Picture 60" descr="50_Most_Viewed_45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155680" y="5029200"/>
            <a:ext cx="640080" cy="914400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1887200" y="49103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17,400,000</a:t>
            </a:r>
            <a:br/>
            <a:r>
              <a:t>Title: Dave Chappelle: The Dreamer</a:t>
            </a:r>
            <a:br/>
            <a:r>
              <a:t>Runtime: 0:57</a:t>
            </a:r>
            <a:br/>
            <a:r>
              <a:t>Votes: 7.486</a:t>
            </a:r>
            <a:br/>
            <a:r>
              <a:t>Reproduced Hours: 16,500,000</a:t>
            </a:r>
            <a:br/>
            <a:r>
              <a:t>Country: United States of America</a:t>
            </a:r>
            <a:br/>
            <a:r>
              <a:t>Genres: Comedy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1155680" y="5029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45</a:t>
            </a:r>
          </a:p>
        </p:txBody>
      </p:sp>
      <p:pic>
        <p:nvPicPr>
          <p:cNvPr id="64" name="Picture 63" descr="50_Most_Viewed_46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8640" y="6400800"/>
            <a:ext cx="640080" cy="914400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128016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16,900,000</a:t>
            </a:r>
            <a:br/>
            <a:r>
              <a:t>Title: Homicide: New York</a:t>
            </a:r>
            <a:br/>
            <a:r>
              <a:t>Runtime: 4:31</a:t>
            </a:r>
            <a:br/>
            <a:r>
              <a:t>Votes: 4.3</a:t>
            </a:r>
            <a:br/>
            <a:r>
              <a:t>Reproduced Hours: 76,300,000</a:t>
            </a:r>
            <a:br/>
            <a:r>
              <a:t>Country: Australia</a:t>
            </a:r>
            <a:br/>
            <a:r>
              <a:t>Genres: Drama, Crime, Action &amp; Adventure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4864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46</a:t>
            </a:r>
          </a:p>
        </p:txBody>
      </p:sp>
      <p:pic>
        <p:nvPicPr>
          <p:cNvPr id="67" name="Picture 66" descr="50_Most_Viewed_25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00400" y="6400800"/>
            <a:ext cx="640080" cy="914400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393192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16,800,000</a:t>
            </a:r>
            <a:br/>
            <a:r>
              <a:t>Title: Young Sheldon: Season 3</a:t>
            </a:r>
            <a:br/>
            <a:r>
              <a:t>Runtime: 6:47</a:t>
            </a:r>
            <a:br/>
            <a:r>
              <a:t>Votes: 8.074</a:t>
            </a:r>
            <a:br/>
            <a:r>
              <a:t>Reproduced Hours: 113,900,000</a:t>
            </a:r>
            <a:br/>
            <a:r>
              <a:t>Country: United States of America</a:t>
            </a:r>
            <a:br/>
            <a:r>
              <a:t>Genres: Drama, Comedy, Family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20040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47</a:t>
            </a:r>
          </a:p>
        </p:txBody>
      </p:sp>
      <p:pic>
        <p:nvPicPr>
          <p:cNvPr id="70" name="Picture 69" descr="50_Most_Viewed_4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52160" y="6400800"/>
            <a:ext cx="640080" cy="91440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658368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16,300,000</a:t>
            </a:r>
            <a:br/>
            <a:r>
              <a:t>Title: Sweet Tooth: Season 3</a:t>
            </a:r>
            <a:br/>
            <a:r>
              <a:t>Runtime: 6:18</a:t>
            </a:r>
            <a:br/>
            <a:r>
              <a:t>Votes: 7.841</a:t>
            </a:r>
            <a:br/>
            <a:r>
              <a:t>Reproduced Hours: 102,800,000</a:t>
            </a:r>
            <a:br/>
            <a:r>
              <a:t>Country: United States of America</a:t>
            </a:r>
            <a:br/>
            <a:r>
              <a:t>Genres: Drama, Sci-Fi &amp; Fantasy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85216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48</a:t>
            </a:r>
          </a:p>
        </p:txBody>
      </p:sp>
      <p:pic>
        <p:nvPicPr>
          <p:cNvPr id="73" name="Picture 72" descr="50_Most_Viewed_25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03920" y="6400800"/>
            <a:ext cx="640080" cy="914400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923544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16,300,000</a:t>
            </a:r>
            <a:br/>
            <a:r>
              <a:t>Title: Young Sheldon: Season 4</a:t>
            </a:r>
            <a:br/>
            <a:r>
              <a:t>Runtime: 5:33</a:t>
            </a:r>
            <a:br/>
            <a:r>
              <a:t>Votes: 8.074</a:t>
            </a:r>
            <a:br/>
            <a:r>
              <a:t>Reproduced Hours: 90,300,000</a:t>
            </a:r>
            <a:br/>
            <a:r>
              <a:t>Country: United States of America</a:t>
            </a:r>
            <a:br/>
            <a:r>
              <a:t>Genres: Drama, Comedy, Family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50392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49</a:t>
            </a:r>
          </a:p>
        </p:txBody>
      </p:sp>
      <p:pic>
        <p:nvPicPr>
          <p:cNvPr id="76" name="Picture 75" descr="50_Most_Viewed_50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155680" y="6400800"/>
            <a:ext cx="640080" cy="914400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11887200" y="6281928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800">
                <a:solidFill>
                  <a:srgbClr val="D3D3D3"/>
                </a:solidFill>
                <a:latin typeface="Calibri"/>
              </a:defRPr>
            </a:pPr>
            <a:r>
              <a:t>Views: 16,200,000</a:t>
            </a:r>
            <a:br/>
            <a:r>
              <a:t>Title: Suits (2011): Season 1</a:t>
            </a:r>
            <a:br/>
            <a:r>
              <a:t>Runtime: *</a:t>
            </a:r>
            <a:br/>
            <a:r>
              <a:t>Votes: 8.231</a:t>
            </a:r>
            <a:br/>
            <a:r>
              <a:t>Reproduced Hours: 149,500,000</a:t>
            </a:r>
            <a:br/>
            <a:r>
              <a:t>Country: United States of America</a:t>
            </a:r>
            <a:br/>
            <a:r>
              <a:t>Genres: Drama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1155680" y="64008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Impact"/>
              </a:defRPr>
            </a:pPr>
            <a:r>
              <a:t>50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0" y="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Impact"/>
              </a:defRPr>
            </a:pPr>
            <a:r>
              <a:t>9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0" y="18288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6400">
                <a:solidFill>
                  <a:srgbClr val="D3D3D3"/>
                </a:solidFill>
                <a:latin typeface="Impact"/>
              </a:defRPr>
            </a:pPr>
            <a:r>
              <a:t>Analysis of </a:t>
            </a:r>
            <a:br/>
            <a:r>
              <a:t>Tv/Series Content </a:t>
            </a:r>
            <a:br/>
            <a:r>
              <a:t>Top50_Most_Watched_by_Time_Played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0" y="50292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D3D3D3"/>
                </a:solidFill>
                <a:latin typeface="Calibri"/>
              </a:defRPr>
            </a:pPr>
            <a:r>
              <a:t>This analysis highlights the 50 most-watched titles on Netflix by hours played, showcasing the content that keeps audiences engaged the longest.</a:t>
            </a:r>
            <a:br/>
            <a:r>
              <a:t>These titles reveal trends in viewer commitment and platform engagement.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